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713" r:id="rId4"/>
  </p:sldMasterIdLst>
  <p:notesMasterIdLst>
    <p:notesMasterId r:id="rId13"/>
  </p:notesMasterIdLst>
  <p:handoutMasterIdLst>
    <p:handoutMasterId r:id="rId14"/>
  </p:handoutMasterIdLst>
  <p:sldIdLst>
    <p:sldId id="257" r:id="rId5"/>
    <p:sldId id="258" r:id="rId6"/>
    <p:sldId id="260" r:id="rId7"/>
    <p:sldId id="261" r:id="rId8"/>
    <p:sldId id="263" r:id="rId9"/>
    <p:sldId id="262" r:id="rId10"/>
    <p:sldId id="270" r:id="rId11"/>
    <p:sldId id="268" r:id="rId12"/>
  </p:sldIdLst>
  <p:sldSz cx="13442950" cy="7561263"/>
  <p:notesSz cx="6858000" cy="9144000"/>
  <p:embeddedFontLst>
    <p:embeddedFont>
      <p:font typeface="Calibri" panose="020F0502020204030204" pitchFamily="34" charset="0"/>
      <p:regular r:id="rId15"/>
      <p:bold r:id="rId16"/>
      <p:italic r:id="rId17"/>
      <p:boldItalic r:id="rId18"/>
    </p:embeddedFont>
  </p:embeddedFontLst>
  <p:defaultTextStyle>
    <a:defPPr>
      <a:defRPr lang="de-CH"/>
    </a:defPPr>
    <a:lvl1pPr algn="r" rtl="0" fontAlgn="base">
      <a:spcBef>
        <a:spcPct val="0"/>
      </a:spcBef>
      <a:spcAft>
        <a:spcPct val="0"/>
      </a:spcAft>
      <a:defRPr sz="2100" kern="1200">
        <a:solidFill>
          <a:schemeClr val="tx1"/>
        </a:solidFill>
        <a:latin typeface="Arial" charset="0"/>
        <a:ea typeface="+mn-ea"/>
        <a:cs typeface="+mn-cs"/>
      </a:defRPr>
    </a:lvl1pPr>
    <a:lvl2pPr marL="457200" algn="r" rtl="0" fontAlgn="base">
      <a:spcBef>
        <a:spcPct val="0"/>
      </a:spcBef>
      <a:spcAft>
        <a:spcPct val="0"/>
      </a:spcAft>
      <a:defRPr sz="2100" kern="1200">
        <a:solidFill>
          <a:schemeClr val="tx1"/>
        </a:solidFill>
        <a:latin typeface="Arial" charset="0"/>
        <a:ea typeface="+mn-ea"/>
        <a:cs typeface="+mn-cs"/>
      </a:defRPr>
    </a:lvl2pPr>
    <a:lvl3pPr marL="914400" algn="r" rtl="0" fontAlgn="base">
      <a:spcBef>
        <a:spcPct val="0"/>
      </a:spcBef>
      <a:spcAft>
        <a:spcPct val="0"/>
      </a:spcAft>
      <a:defRPr sz="2100" kern="1200">
        <a:solidFill>
          <a:schemeClr val="tx1"/>
        </a:solidFill>
        <a:latin typeface="Arial" charset="0"/>
        <a:ea typeface="+mn-ea"/>
        <a:cs typeface="+mn-cs"/>
      </a:defRPr>
    </a:lvl3pPr>
    <a:lvl4pPr marL="1371600" algn="r" rtl="0" fontAlgn="base">
      <a:spcBef>
        <a:spcPct val="0"/>
      </a:spcBef>
      <a:spcAft>
        <a:spcPct val="0"/>
      </a:spcAft>
      <a:defRPr sz="2100" kern="1200">
        <a:solidFill>
          <a:schemeClr val="tx1"/>
        </a:solidFill>
        <a:latin typeface="Arial" charset="0"/>
        <a:ea typeface="+mn-ea"/>
        <a:cs typeface="+mn-cs"/>
      </a:defRPr>
    </a:lvl4pPr>
    <a:lvl5pPr marL="1828800" algn="r" rtl="0" fontAlgn="base">
      <a:spcBef>
        <a:spcPct val="0"/>
      </a:spcBef>
      <a:spcAft>
        <a:spcPct val="0"/>
      </a:spcAft>
      <a:defRPr sz="2100" kern="1200">
        <a:solidFill>
          <a:schemeClr val="tx1"/>
        </a:solidFill>
        <a:latin typeface="Arial" charset="0"/>
        <a:ea typeface="+mn-ea"/>
        <a:cs typeface="+mn-cs"/>
      </a:defRPr>
    </a:lvl5pPr>
    <a:lvl6pPr marL="2286000" algn="l" defTabSz="914400" rtl="0" eaLnBrk="1" latinLnBrk="0" hangingPunct="1">
      <a:defRPr sz="2100" kern="1200">
        <a:solidFill>
          <a:schemeClr val="tx1"/>
        </a:solidFill>
        <a:latin typeface="Arial" charset="0"/>
        <a:ea typeface="+mn-ea"/>
        <a:cs typeface="+mn-cs"/>
      </a:defRPr>
    </a:lvl6pPr>
    <a:lvl7pPr marL="2743200" algn="l" defTabSz="914400" rtl="0" eaLnBrk="1" latinLnBrk="0" hangingPunct="1">
      <a:defRPr sz="2100" kern="1200">
        <a:solidFill>
          <a:schemeClr val="tx1"/>
        </a:solidFill>
        <a:latin typeface="Arial" charset="0"/>
        <a:ea typeface="+mn-ea"/>
        <a:cs typeface="+mn-cs"/>
      </a:defRPr>
    </a:lvl7pPr>
    <a:lvl8pPr marL="3200400" algn="l" defTabSz="914400" rtl="0" eaLnBrk="1" latinLnBrk="0" hangingPunct="1">
      <a:defRPr sz="2100" kern="1200">
        <a:solidFill>
          <a:schemeClr val="tx1"/>
        </a:solidFill>
        <a:latin typeface="Arial" charset="0"/>
        <a:ea typeface="+mn-ea"/>
        <a:cs typeface="+mn-cs"/>
      </a:defRPr>
    </a:lvl8pPr>
    <a:lvl9pPr marL="3657600" algn="l" defTabSz="914400" rtl="0" eaLnBrk="1" latinLnBrk="0" hangingPunct="1">
      <a:defRPr sz="2100" kern="1200">
        <a:solidFill>
          <a:schemeClr val="tx1"/>
        </a:solidFill>
        <a:latin typeface="Arial" charset="0"/>
        <a:ea typeface="+mn-ea"/>
        <a:cs typeface="+mn-cs"/>
      </a:defRPr>
    </a:lvl9pPr>
  </p:defaultTextStyle>
  <p:extLst>
    <p:ext uri="{521415D9-36F7-43E2-AB2F-B90AF26B5E84}">
      <p14:sectionLst xmlns:p14="http://schemas.microsoft.com/office/powerpoint/2010/main">
        <p14:section name="Default Section" id="{4731EEB3-47AA-42D2-AFAB-B7BC5488E4E8}">
          <p14:sldIdLst>
            <p14:sldId id="257"/>
            <p14:sldId id="258"/>
            <p14:sldId id="260"/>
            <p14:sldId id="261"/>
            <p14:sldId id="263"/>
            <p14:sldId id="262"/>
            <p14:sldId id="270"/>
            <p14:sldId id="268"/>
          </p14:sldIdLst>
        </p14:section>
      </p14:sectionLst>
    </p:ext>
    <p:ext uri="{EFAFB233-063F-42B5-8137-9DF3F51BA10A}">
      <p15:sldGuideLst xmlns:p15="http://schemas.microsoft.com/office/powerpoint/2012/main">
        <p15:guide id="1" orient="horz" pos="2381" userDrawn="1">
          <p15:clr>
            <a:srgbClr val="A4A3A4"/>
          </p15:clr>
        </p15:guide>
        <p15:guide id="2" pos="423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B23A5A-62B9-454C-AD78-24EE48B8C3E4}" v="7" dt="2022-06-06T16:22:43.643"/>
    <p1510:client id="{BC999A30-33CD-4EF0-9D9B-6936B15BD738}" v="139" dt="2022-06-06T09:54:53.1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655" autoAdjust="0"/>
  </p:normalViewPr>
  <p:slideViewPr>
    <p:cSldViewPr snapToGrid="0">
      <p:cViewPr varScale="1">
        <p:scale>
          <a:sx n="74" d="100"/>
          <a:sy n="74" d="100"/>
        </p:scale>
        <p:origin x="1578" y="78"/>
      </p:cViewPr>
      <p:guideLst>
        <p:guide orient="horz" pos="2381"/>
        <p:guide pos="4234"/>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font" Target="fonts/font1.fntdata"/><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200"/>
            </a:lvl1pPr>
          </a:lstStyle>
          <a:p>
            <a:endParaRPr lang="de-CH"/>
          </a:p>
        </p:txBody>
      </p:sp>
      <p:sp>
        <p:nvSpPr>
          <p:cNvPr id="9219"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de-CH"/>
          </a:p>
        </p:txBody>
      </p:sp>
      <p:sp>
        <p:nvSpPr>
          <p:cNvPr id="9220"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defRPr sz="1200"/>
            </a:lvl1pPr>
          </a:lstStyle>
          <a:p>
            <a:endParaRPr lang="de-CH"/>
          </a:p>
        </p:txBody>
      </p:sp>
      <p:sp>
        <p:nvSpPr>
          <p:cNvPr id="9221"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fld id="{C74B13BA-36C6-4300-B5B6-6C1D152DFF13}" type="slidenum">
              <a:rPr lang="de-CH"/>
              <a:pPr/>
              <a:t>‹#›</a:t>
            </a:fld>
            <a:endParaRPr lang="de-CH"/>
          </a:p>
        </p:txBody>
      </p:sp>
    </p:spTree>
    <p:extLst>
      <p:ext uri="{BB962C8B-B14F-4D97-AF65-F5344CB8AC3E}">
        <p14:creationId xmlns:p14="http://schemas.microsoft.com/office/powerpoint/2010/main" val="2628857446"/>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200"/>
            </a:lvl1pPr>
          </a:lstStyle>
          <a:p>
            <a:endParaRPr lang="de-CH"/>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de-CH"/>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e-CH"/>
              <a:t>Textmasterformate durch Klicken bearbeiten</a:t>
            </a:r>
          </a:p>
          <a:p>
            <a:pPr lvl="1"/>
            <a:r>
              <a:rPr lang="de-CH"/>
              <a:t>Zweite Ebene</a:t>
            </a:r>
          </a:p>
          <a:p>
            <a:pPr lvl="2"/>
            <a:r>
              <a:rPr lang="de-CH"/>
              <a:t>Dritte Ebene</a:t>
            </a:r>
          </a:p>
          <a:p>
            <a:pPr lvl="3"/>
            <a:r>
              <a:rPr lang="de-CH"/>
              <a:t>Vierte Ebene</a:t>
            </a:r>
          </a:p>
          <a:p>
            <a:pPr lvl="4"/>
            <a:r>
              <a:rPr lang="de-CH"/>
              <a:t>Fünfte Ebene</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defRPr sz="1200"/>
            </a:lvl1pPr>
          </a:lstStyle>
          <a:p>
            <a:endParaRPr lang="de-CH"/>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fld id="{058061DB-DF71-4765-99A4-14E22DF63CCF}" type="slidenum">
              <a:rPr lang="de-CH"/>
              <a:pPr/>
              <a:t>‹#›</a:t>
            </a:fld>
            <a:endParaRPr lang="de-CH"/>
          </a:p>
        </p:txBody>
      </p:sp>
    </p:spTree>
    <p:extLst>
      <p:ext uri="{BB962C8B-B14F-4D97-AF65-F5344CB8AC3E}">
        <p14:creationId xmlns:p14="http://schemas.microsoft.com/office/powerpoint/2010/main" val="79774710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Welcome to our presentation about the digitalization of the client acquisition process at the Swiss construction associations pension fund. </a:t>
            </a:r>
            <a:endParaRPr lang="de-CH"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058061DB-DF71-4765-99A4-14E22DF63CCF}" type="slidenum">
              <a:rPr lang="de-CH" smtClean="0"/>
              <a:pPr/>
              <a:t>1</a:t>
            </a:fld>
            <a:endParaRPr lang="de-CH"/>
          </a:p>
        </p:txBody>
      </p:sp>
    </p:spTree>
    <p:extLst>
      <p:ext uri="{BB962C8B-B14F-4D97-AF65-F5344CB8AC3E}">
        <p14:creationId xmlns:p14="http://schemas.microsoft.com/office/powerpoint/2010/main" val="996780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Before we get to the interesting part (the to-be process), we want to give you some background information about the pension fund and the as-is process.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Swiss constructions association pension fund is a small pension fund which is specialized on the construction industry. </a:t>
            </a: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have 9 pension plans which are tailored to the needs of the construction industry. The pension fund has 5 employees (including the manager and myself). </a:t>
            </a:r>
            <a:endParaRPr lang="de-CH"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Since the new manger took over the pension fund in 2019, we are constantly working on the improve the client experience and service. </a:t>
            </a:r>
            <a:endParaRPr lang="de-CH"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de-CH"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de-CH" dirty="0"/>
          </a:p>
        </p:txBody>
      </p:sp>
      <p:sp>
        <p:nvSpPr>
          <p:cNvPr id="4" name="Slide Number Placeholder 3"/>
          <p:cNvSpPr>
            <a:spLocks noGrp="1"/>
          </p:cNvSpPr>
          <p:nvPr>
            <p:ph type="sldNum" sz="quarter" idx="5"/>
          </p:nvPr>
        </p:nvSpPr>
        <p:spPr/>
        <p:txBody>
          <a:bodyPr/>
          <a:lstStyle/>
          <a:p>
            <a:fld id="{058061DB-DF71-4765-99A4-14E22DF63CCF}" type="slidenum">
              <a:rPr lang="de-CH" smtClean="0"/>
              <a:pPr/>
              <a:t>3</a:t>
            </a:fld>
            <a:endParaRPr lang="de-CH"/>
          </a:p>
        </p:txBody>
      </p:sp>
    </p:spTree>
    <p:extLst>
      <p:ext uri="{BB962C8B-B14F-4D97-AF65-F5344CB8AC3E}">
        <p14:creationId xmlns:p14="http://schemas.microsoft.com/office/powerpoint/2010/main" val="3472146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The as is process of the client acquisition is mainly made up of user tasks and therefore has a high error potential. </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The lead times till an offer can be send are long because the customer first needs to hand in information from his prior pension fund in order to know if he will be accepted in our pension fund and for the offer creation. </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We have changed this approach in our to be process.</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Also there is no active client acquisition in the as is process.</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All the mentioned aspects show there is a potential for automatization of the workflow. </a:t>
            </a:r>
            <a:endParaRPr lang="de-CH"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58061DB-DF71-4765-99A4-14E22DF63CCF}" type="slidenum">
              <a:rPr lang="de-CH" smtClean="0"/>
              <a:pPr/>
              <a:t>4</a:t>
            </a:fld>
            <a:endParaRPr lang="de-CH"/>
          </a:p>
        </p:txBody>
      </p:sp>
    </p:spTree>
    <p:extLst>
      <p:ext uri="{BB962C8B-B14F-4D97-AF65-F5344CB8AC3E}">
        <p14:creationId xmlns:p14="http://schemas.microsoft.com/office/powerpoint/2010/main" val="2715880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you see the to-be process and the sub – process contain 8 services tasks for which we created 8 make scenarios. </a:t>
            </a:r>
          </a:p>
        </p:txBody>
      </p:sp>
      <p:sp>
        <p:nvSpPr>
          <p:cNvPr id="4" name="Slide Number Placeholder 3"/>
          <p:cNvSpPr>
            <a:spLocks noGrp="1"/>
          </p:cNvSpPr>
          <p:nvPr>
            <p:ph type="sldNum" sz="quarter" idx="5"/>
          </p:nvPr>
        </p:nvSpPr>
        <p:spPr/>
        <p:txBody>
          <a:bodyPr/>
          <a:lstStyle/>
          <a:p>
            <a:fld id="{058061DB-DF71-4765-99A4-14E22DF63CCF}" type="slidenum">
              <a:rPr lang="de-CH" smtClean="0"/>
              <a:pPr/>
              <a:t>5</a:t>
            </a:fld>
            <a:endParaRPr lang="de-CH"/>
          </a:p>
        </p:txBody>
      </p:sp>
    </p:spTree>
    <p:extLst>
      <p:ext uri="{BB962C8B-B14F-4D97-AF65-F5344CB8AC3E}">
        <p14:creationId xmlns:p14="http://schemas.microsoft.com/office/powerpoint/2010/main" val="35622268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endParaRPr lang="en-GB"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GB" dirty="0"/>
              <a:t>To sum up trough the transformation of the process we were able to </a:t>
            </a:r>
          </a:p>
          <a:p>
            <a:pPr marL="171450" marR="0" lvl="0" indent="-171450" algn="l" defTabSz="914400" rtl="0" eaLnBrk="1" fontAlgn="base" latinLnBrk="0" hangingPunct="1">
              <a:lnSpc>
                <a:spcPct val="100000"/>
              </a:lnSpc>
              <a:spcBef>
                <a:spcPct val="30000"/>
              </a:spcBef>
              <a:spcAft>
                <a:spcPct val="0"/>
              </a:spcAft>
              <a:buClrTx/>
              <a:buSzTx/>
              <a:buFontTx/>
              <a:buChar char="-"/>
              <a:tabLst/>
              <a:defRPr/>
            </a:pPr>
            <a:r>
              <a:rPr lang="en-GB" dirty="0"/>
              <a:t>Achieve a certain degree of automation </a:t>
            </a:r>
          </a:p>
          <a:p>
            <a:pPr marL="171450" marR="0" lvl="0" indent="-171450" algn="l" defTabSz="914400" rtl="0" eaLnBrk="1" fontAlgn="base" latinLnBrk="0" hangingPunct="1">
              <a:lnSpc>
                <a:spcPct val="100000"/>
              </a:lnSpc>
              <a:spcBef>
                <a:spcPct val="30000"/>
              </a:spcBef>
              <a:spcAft>
                <a:spcPct val="0"/>
              </a:spcAft>
              <a:buClrTx/>
              <a:buSzTx/>
              <a:buFontTx/>
              <a:buChar char="-"/>
              <a:tabLst/>
              <a:defRPr/>
            </a:pPr>
            <a:r>
              <a:rPr lang="en-GB" dirty="0"/>
              <a:t>We </a:t>
            </a:r>
            <a:r>
              <a:rPr lang="en-GB" dirty="0" err="1"/>
              <a:t>improced</a:t>
            </a:r>
            <a:r>
              <a:rPr lang="en-GB" dirty="0"/>
              <a:t> the customer experience and customer service </a:t>
            </a:r>
          </a:p>
          <a:p>
            <a:pPr marL="171450" marR="0" lvl="0" indent="-171450" algn="l" defTabSz="914400" rtl="0" eaLnBrk="1" fontAlgn="base" latinLnBrk="0" hangingPunct="1">
              <a:lnSpc>
                <a:spcPct val="100000"/>
              </a:lnSpc>
              <a:spcBef>
                <a:spcPct val="30000"/>
              </a:spcBef>
              <a:spcAft>
                <a:spcPct val="0"/>
              </a:spcAft>
              <a:buClrTx/>
              <a:buSzTx/>
              <a:buFontTx/>
              <a:buChar char="-"/>
              <a:tabLst/>
              <a:defRPr/>
            </a:pPr>
            <a:r>
              <a:rPr lang="en-GB" dirty="0" err="1"/>
              <a:t>Shortend</a:t>
            </a:r>
            <a:r>
              <a:rPr lang="en-GB" dirty="0"/>
              <a:t> the lead times and reduced the risk of errors </a:t>
            </a:r>
          </a:p>
          <a:p>
            <a:pPr marL="171450" marR="0" lvl="0" indent="-171450" algn="l" defTabSz="914400" rtl="0" eaLnBrk="1" fontAlgn="base" latinLnBrk="0" hangingPunct="1">
              <a:lnSpc>
                <a:spcPct val="100000"/>
              </a:lnSpc>
              <a:spcBef>
                <a:spcPct val="30000"/>
              </a:spcBef>
              <a:spcAft>
                <a:spcPct val="0"/>
              </a:spcAft>
              <a:buClrTx/>
              <a:buSzTx/>
              <a:buFontTx/>
              <a:buChar char="-"/>
              <a:tabLst/>
              <a:defRPr/>
            </a:pPr>
            <a:r>
              <a:rPr lang="en-GB" dirty="0"/>
              <a:t>The potential for new customer acquisition is increased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GB" dirty="0"/>
              <a:t>Now we will demonstrate the new client acquisition process to you.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GB"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GB" dirty="0"/>
              <a:t>https://sites.google.com/view/pk-sbv/startseite</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GB"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GB" dirty="0"/>
          </a:p>
          <a:p>
            <a:endParaRPr lang="en-GB" dirty="0"/>
          </a:p>
        </p:txBody>
      </p:sp>
      <p:sp>
        <p:nvSpPr>
          <p:cNvPr id="4" name="Slide Number Placeholder 3"/>
          <p:cNvSpPr>
            <a:spLocks noGrp="1"/>
          </p:cNvSpPr>
          <p:nvPr>
            <p:ph type="sldNum" sz="quarter" idx="5"/>
          </p:nvPr>
        </p:nvSpPr>
        <p:spPr/>
        <p:txBody>
          <a:bodyPr/>
          <a:lstStyle/>
          <a:p>
            <a:fld id="{058061DB-DF71-4765-99A4-14E22DF63CCF}" type="slidenum">
              <a:rPr lang="de-CH" smtClean="0"/>
              <a:pPr/>
              <a:t>6</a:t>
            </a:fld>
            <a:endParaRPr lang="de-CH"/>
          </a:p>
        </p:txBody>
      </p:sp>
    </p:spTree>
    <p:extLst>
      <p:ext uri="{BB962C8B-B14F-4D97-AF65-F5344CB8AC3E}">
        <p14:creationId xmlns:p14="http://schemas.microsoft.com/office/powerpoint/2010/main" val="175384147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sp>
        <p:nvSpPr>
          <p:cNvPr id="10" name="Bildplatzhalter 9">
            <a:extLst>
              <a:ext uri="{FF2B5EF4-FFF2-40B4-BE49-F238E27FC236}">
                <a16:creationId xmlns:a16="http://schemas.microsoft.com/office/drawing/2014/main" id="{C3FAC2F0-9F55-4B9B-AC46-822C48D1D2C7}"/>
              </a:ext>
            </a:extLst>
          </p:cNvPr>
          <p:cNvSpPr>
            <a:spLocks noGrp="1"/>
          </p:cNvSpPr>
          <p:nvPr>
            <p:ph type="pic" sz="quarter" idx="12"/>
          </p:nvPr>
        </p:nvSpPr>
        <p:spPr>
          <a:xfrm>
            <a:off x="0" y="2743200"/>
            <a:ext cx="12531725" cy="4140200"/>
          </a:xfrm>
        </p:spPr>
        <p:txBody>
          <a:bodyPr/>
          <a:lstStyle/>
          <a:p>
            <a:endParaRPr lang="de-CH"/>
          </a:p>
        </p:txBody>
      </p:sp>
      <p:pic>
        <p:nvPicPr>
          <p:cNvPr id="4" name="Grafik 3" descr="Ein Bild, das Text enthält.&#10;&#10;Automatisch generierte Beschreibung">
            <a:extLst>
              <a:ext uri="{FF2B5EF4-FFF2-40B4-BE49-F238E27FC236}">
                <a16:creationId xmlns:a16="http://schemas.microsoft.com/office/drawing/2014/main" id="{BB09D945-93C0-4675-95AC-96015F1473D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46647" y="252239"/>
            <a:ext cx="3486997" cy="540259"/>
          </a:xfrm>
          <a:prstGeom prst="rect">
            <a:avLst/>
          </a:prstGeom>
        </p:spPr>
      </p:pic>
      <p:sp>
        <p:nvSpPr>
          <p:cNvPr id="8" name="Rectangle 3"/>
          <p:cNvSpPr>
            <a:spLocks noGrp="1" noChangeArrowheads="1"/>
          </p:cNvSpPr>
          <p:nvPr>
            <p:ph type="subTitle" idx="1" hasCustomPrompt="1"/>
          </p:nvPr>
        </p:nvSpPr>
        <p:spPr bwMode="auto">
          <a:xfrm>
            <a:off x="925999" y="2038521"/>
            <a:ext cx="11582969" cy="37395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nchorCtr="0"/>
          <a:lstStyle>
            <a:lvl1pPr>
              <a:defRPr baseline="0"/>
            </a:lvl1pPr>
          </a:lstStyle>
          <a:p>
            <a:pPr>
              <a:spcBef>
                <a:spcPct val="0"/>
              </a:spcBef>
            </a:pPr>
            <a:r>
              <a:rPr lang="de-DE" sz="2600"/>
              <a:t>Untertitel der Präsentation</a:t>
            </a:r>
            <a:endParaRPr lang="de-CH" sz="2600"/>
          </a:p>
        </p:txBody>
      </p:sp>
      <p:sp>
        <p:nvSpPr>
          <p:cNvPr id="12" name="Titel 11"/>
          <p:cNvSpPr>
            <a:spLocks noGrp="1"/>
          </p:cNvSpPr>
          <p:nvPr>
            <p:ph type="title" hasCustomPrompt="1"/>
          </p:nvPr>
        </p:nvSpPr>
        <p:spPr>
          <a:xfrm>
            <a:off x="925999" y="1271923"/>
            <a:ext cx="11582969" cy="701422"/>
          </a:xfrm>
        </p:spPr>
        <p:txBody>
          <a:bodyPr anchor="b" anchorCtr="0"/>
          <a:lstStyle>
            <a:lvl1pPr>
              <a:defRPr/>
            </a:lvl1pPr>
          </a:lstStyle>
          <a:p>
            <a:r>
              <a:rPr lang="de-DE"/>
              <a:t>Titel der Präsentation</a:t>
            </a:r>
            <a:endParaRPr lang="de-CH"/>
          </a:p>
        </p:txBody>
      </p:sp>
      <p:sp>
        <p:nvSpPr>
          <p:cNvPr id="5" name="Textplatzhalter 4"/>
          <p:cNvSpPr>
            <a:spLocks noGrp="1"/>
          </p:cNvSpPr>
          <p:nvPr>
            <p:ph type="body" sz="quarter" idx="11" hasCustomPrompt="1"/>
          </p:nvPr>
        </p:nvSpPr>
        <p:spPr>
          <a:xfrm>
            <a:off x="-1" y="3276000"/>
            <a:ext cx="927759" cy="3081600"/>
          </a:xfrm>
          <a:solidFill>
            <a:srgbClr val="00508C"/>
          </a:solidFill>
        </p:spPr>
        <p:txBody>
          <a:bodyPr/>
          <a:lstStyle>
            <a:lvl5pPr marL="1252537" indent="0">
              <a:buNone/>
              <a:defRPr/>
            </a:lvl5pPr>
          </a:lstStyle>
          <a:p>
            <a:pPr lvl="4"/>
            <a:r>
              <a:rPr lang="de-CH"/>
              <a:t> </a:t>
            </a:r>
          </a:p>
        </p:txBody>
      </p:sp>
      <p:pic>
        <p:nvPicPr>
          <p:cNvPr id="13" name="Grafik 12">
            <a:extLst>
              <a:ext uri="{FF2B5EF4-FFF2-40B4-BE49-F238E27FC236}">
                <a16:creationId xmlns:a16="http://schemas.microsoft.com/office/drawing/2014/main" id="{4C6BCEB7-5253-4522-B0A2-30FB1B37408C}"/>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105851" y="314399"/>
            <a:ext cx="1422400" cy="36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Grafik 13" descr="Ein Bild, das Text, Schild, Vektorgrafiken, ClipArt enthält.&#10;&#10;Automatisch generierte Beschreibung">
            <a:extLst>
              <a:ext uri="{FF2B5EF4-FFF2-40B4-BE49-F238E27FC236}">
                <a16:creationId xmlns:a16="http://schemas.microsoft.com/office/drawing/2014/main" id="{94BD3AAE-A987-4A4C-9C48-62FDED30C0E5}"/>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834043" y="256382"/>
            <a:ext cx="1284906" cy="432585"/>
          </a:xfrm>
          <a:prstGeom prst="rect">
            <a:avLst/>
          </a:prstGeom>
        </p:spPr>
      </p:pic>
      <p:sp>
        <p:nvSpPr>
          <p:cNvPr id="6" name="Datumsplatzhalter 5">
            <a:extLst>
              <a:ext uri="{FF2B5EF4-FFF2-40B4-BE49-F238E27FC236}">
                <a16:creationId xmlns:a16="http://schemas.microsoft.com/office/drawing/2014/main" id="{2629E506-C336-479C-8002-8828991741E7}"/>
              </a:ext>
            </a:extLst>
          </p:cNvPr>
          <p:cNvSpPr>
            <a:spLocks noGrp="1"/>
          </p:cNvSpPr>
          <p:nvPr>
            <p:ph type="dt" sz="half" idx="13"/>
          </p:nvPr>
        </p:nvSpPr>
        <p:spPr/>
        <p:txBody>
          <a:bodyPr/>
          <a:lstStyle/>
          <a:p>
            <a:fld id="{7177E68C-6167-4437-9E48-D23688EFD255}" type="datetime1">
              <a:rPr lang="de-CH" smtClean="0">
                <a:solidFill>
                  <a:srgbClr val="000000"/>
                </a:solidFill>
              </a:rPr>
              <a:t>06.06.2022</a:t>
            </a:fld>
            <a:endParaRPr lang="de-CH">
              <a:solidFill>
                <a:srgbClr val="000000"/>
              </a:solidFill>
            </a:endParaRPr>
          </a:p>
        </p:txBody>
      </p:sp>
      <p:sp>
        <p:nvSpPr>
          <p:cNvPr id="7" name="Fußzeilenplatzhalter 6">
            <a:extLst>
              <a:ext uri="{FF2B5EF4-FFF2-40B4-BE49-F238E27FC236}">
                <a16:creationId xmlns:a16="http://schemas.microsoft.com/office/drawing/2014/main" id="{EC6245F0-E4D9-456B-9580-DE6836127D0C}"/>
              </a:ext>
            </a:extLst>
          </p:cNvPr>
          <p:cNvSpPr>
            <a:spLocks noGrp="1"/>
          </p:cNvSpPr>
          <p:nvPr>
            <p:ph type="ftr" sz="quarter" idx="14"/>
          </p:nvPr>
        </p:nvSpPr>
        <p:spPr/>
        <p:txBody>
          <a:bodyPr/>
          <a:lstStyle/>
          <a:p>
            <a:r>
              <a:rPr lang="de-CH">
                <a:solidFill>
                  <a:srgbClr val="000000"/>
                </a:solidFill>
              </a:rPr>
              <a:t>Institut</a:t>
            </a:r>
          </a:p>
        </p:txBody>
      </p:sp>
      <p:sp>
        <p:nvSpPr>
          <p:cNvPr id="9" name="Foliennummernplatzhalter 8">
            <a:extLst>
              <a:ext uri="{FF2B5EF4-FFF2-40B4-BE49-F238E27FC236}">
                <a16:creationId xmlns:a16="http://schemas.microsoft.com/office/drawing/2014/main" id="{2D0B7A7B-C55A-4946-878C-73826A01976F}"/>
              </a:ext>
            </a:extLst>
          </p:cNvPr>
          <p:cNvSpPr>
            <a:spLocks noGrp="1"/>
          </p:cNvSpPr>
          <p:nvPr>
            <p:ph type="sldNum" sz="quarter" idx="15"/>
          </p:nvPr>
        </p:nvSpPr>
        <p:spPr/>
        <p:txBody>
          <a:bodyPr/>
          <a:lstStyle/>
          <a:p>
            <a:fld id="{8C812475-90CC-411E-A993-929AF0D0895B}" type="slidenum">
              <a:rPr lang="de-CH" smtClean="0">
                <a:solidFill>
                  <a:srgbClr val="000000"/>
                </a:solidFill>
              </a:rPr>
              <a:pPr/>
              <a:t>‹#›</a:t>
            </a:fld>
            <a:endParaRPr lang="de-CH">
              <a:solidFill>
                <a:srgbClr val="000000"/>
              </a:solidFill>
            </a:endParaRPr>
          </a:p>
        </p:txBody>
      </p:sp>
    </p:spTree>
    <p:extLst>
      <p:ext uri="{BB962C8B-B14F-4D97-AF65-F5344CB8AC3E}">
        <p14:creationId xmlns:p14="http://schemas.microsoft.com/office/powerpoint/2010/main" val="40711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lvl1pPr>
              <a:defRPr/>
            </a:lvl1pPr>
          </a:lstStyle>
          <a:p>
            <a:fld id="{5E48492E-72D1-4785-9351-8AE1E40FBA2D}" type="datetime1">
              <a:rPr lang="de-CH" smtClean="0">
                <a:solidFill>
                  <a:srgbClr val="000000"/>
                </a:solidFill>
              </a:rPr>
              <a:t>06.06.2022</a:t>
            </a:fld>
            <a:endParaRPr lang="de-CH">
              <a:solidFill>
                <a:srgbClr val="000000"/>
              </a:solidFill>
            </a:endParaRPr>
          </a:p>
        </p:txBody>
      </p:sp>
      <p:sp>
        <p:nvSpPr>
          <p:cNvPr id="3" name="Fußzeilenplatzhalter 2"/>
          <p:cNvSpPr>
            <a:spLocks noGrp="1"/>
          </p:cNvSpPr>
          <p:nvPr>
            <p:ph type="ftr" sz="quarter" idx="11"/>
          </p:nvPr>
        </p:nvSpPr>
        <p:spPr/>
        <p:txBody>
          <a:bodyPr/>
          <a:lstStyle>
            <a:lvl1pPr>
              <a:defRPr/>
            </a:lvl1pPr>
          </a:lstStyle>
          <a:p>
            <a:r>
              <a:rPr lang="de-CH">
                <a:solidFill>
                  <a:srgbClr val="000000"/>
                </a:solidFill>
              </a:rPr>
              <a:t>Institut</a:t>
            </a:r>
          </a:p>
        </p:txBody>
      </p:sp>
      <p:sp>
        <p:nvSpPr>
          <p:cNvPr id="4" name="Foliennummernplatzhalter 3"/>
          <p:cNvSpPr>
            <a:spLocks noGrp="1"/>
          </p:cNvSpPr>
          <p:nvPr>
            <p:ph type="sldNum" sz="quarter" idx="12"/>
          </p:nvPr>
        </p:nvSpPr>
        <p:spPr/>
        <p:txBody>
          <a:bodyPr/>
          <a:lstStyle>
            <a:lvl1pPr>
              <a:defRPr/>
            </a:lvl1pPr>
          </a:lstStyle>
          <a:p>
            <a:fld id="{351188DD-6605-4EF4-9E67-B567F731CE68}" type="slidenum">
              <a:rPr lang="de-CH">
                <a:solidFill>
                  <a:srgbClr val="000000"/>
                </a:solidFill>
              </a:rPr>
              <a:pPr/>
              <a:t>‹#›</a:t>
            </a:fld>
            <a:endParaRPr lang="de-CH">
              <a:solidFill>
                <a:srgbClr val="000000"/>
              </a:solidFill>
            </a:endParaRPr>
          </a:p>
        </p:txBody>
      </p:sp>
      <p:sp>
        <p:nvSpPr>
          <p:cNvPr id="5" name="Rectangle 2"/>
          <p:cNvSpPr>
            <a:spLocks noGrp="1" noChangeArrowheads="1"/>
          </p:cNvSpPr>
          <p:nvPr>
            <p:ph type="title" hasCustomPrompt="1"/>
          </p:nvPr>
        </p:nvSpPr>
        <p:spPr>
          <a:xfrm>
            <a:off x="925999" y="1476375"/>
            <a:ext cx="11582969" cy="395288"/>
          </a:xfrm>
        </p:spPr>
        <p:txBody>
          <a:bodyPr anchor="b" anchorCtr="0"/>
          <a:lstStyle>
            <a:lvl1pPr>
              <a:defRPr sz="2600" b="1" i="0" baseline="0"/>
            </a:lvl1pPr>
          </a:lstStyle>
          <a:p>
            <a:r>
              <a:rPr lang="de-DE"/>
              <a:t>Titel durch Klicken hinzufügen</a:t>
            </a:r>
          </a:p>
        </p:txBody>
      </p:sp>
      <p:sp>
        <p:nvSpPr>
          <p:cNvPr id="6" name="Rectangle 3"/>
          <p:cNvSpPr>
            <a:spLocks noGrp="1" noChangeArrowheads="1"/>
          </p:cNvSpPr>
          <p:nvPr>
            <p:ph type="body" idx="1" hasCustomPrompt="1"/>
          </p:nvPr>
        </p:nvSpPr>
        <p:spPr>
          <a:xfrm>
            <a:off x="927995" y="2197100"/>
            <a:ext cx="11582969" cy="4464050"/>
          </a:xfrm>
        </p:spPr>
        <p:txBody>
          <a:bodyPr/>
          <a:lstStyle>
            <a:lvl1pPr>
              <a:spcBef>
                <a:spcPts val="1200"/>
              </a:spcBef>
              <a:defRPr sz="2000" b="0" i="0" baseline="0"/>
            </a:lvl1pPr>
          </a:lstStyle>
          <a:p>
            <a:pPr lvl="0"/>
            <a:r>
              <a:rPr lang="de-DE"/>
              <a:t>Text durch Klicken hinzufügen</a:t>
            </a:r>
          </a:p>
        </p:txBody>
      </p:sp>
    </p:spTree>
    <p:extLst>
      <p:ext uri="{BB962C8B-B14F-4D97-AF65-F5344CB8AC3E}">
        <p14:creationId xmlns:p14="http://schemas.microsoft.com/office/powerpoint/2010/main" val="4017834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und Bild">
    <p:spTree>
      <p:nvGrpSpPr>
        <p:cNvPr id="1" name=""/>
        <p:cNvGrpSpPr/>
        <p:nvPr/>
      </p:nvGrpSpPr>
      <p:grpSpPr>
        <a:xfrm>
          <a:off x="0" y="0"/>
          <a:ext cx="0" cy="0"/>
          <a:chOff x="0" y="0"/>
          <a:chExt cx="0" cy="0"/>
        </a:xfrm>
      </p:grpSpPr>
      <p:sp>
        <p:nvSpPr>
          <p:cNvPr id="3" name="Bildplatzhalter 2">
            <a:extLst>
              <a:ext uri="{FF2B5EF4-FFF2-40B4-BE49-F238E27FC236}">
                <a16:creationId xmlns:a16="http://schemas.microsoft.com/office/drawing/2014/main" id="{3DA3C14E-E914-41AF-BBE7-8D4E006E0C27}"/>
              </a:ext>
            </a:extLst>
          </p:cNvPr>
          <p:cNvSpPr>
            <a:spLocks noGrp="1"/>
          </p:cNvSpPr>
          <p:nvPr>
            <p:ph type="pic" sz="quarter" idx="15"/>
          </p:nvPr>
        </p:nvSpPr>
        <p:spPr>
          <a:xfrm>
            <a:off x="925513" y="2843213"/>
            <a:ext cx="11590337" cy="3816350"/>
          </a:xfrm>
        </p:spPr>
        <p:txBody>
          <a:bodyPr/>
          <a:lstStyle/>
          <a:p>
            <a:endParaRPr lang="de-CH"/>
          </a:p>
        </p:txBody>
      </p:sp>
      <p:sp>
        <p:nvSpPr>
          <p:cNvPr id="4" name="Datumsplatzhalter 3"/>
          <p:cNvSpPr>
            <a:spLocks noGrp="1"/>
          </p:cNvSpPr>
          <p:nvPr>
            <p:ph type="dt" sz="half" idx="10"/>
          </p:nvPr>
        </p:nvSpPr>
        <p:spPr/>
        <p:txBody>
          <a:bodyPr/>
          <a:lstStyle>
            <a:lvl1pPr>
              <a:defRPr/>
            </a:lvl1pPr>
          </a:lstStyle>
          <a:p>
            <a:fld id="{CEB0B7B1-7F9E-44E6-8543-140B27F3BBF6}" type="datetime1">
              <a:rPr lang="de-CH" smtClean="0">
                <a:solidFill>
                  <a:srgbClr val="000000"/>
                </a:solidFill>
              </a:rPr>
              <a:t>06.06.2022</a:t>
            </a:fld>
            <a:endParaRPr lang="de-CH">
              <a:solidFill>
                <a:srgbClr val="000000"/>
              </a:solidFill>
            </a:endParaRPr>
          </a:p>
        </p:txBody>
      </p:sp>
      <p:sp>
        <p:nvSpPr>
          <p:cNvPr id="5" name="Fußzeilenplatzhalter 4"/>
          <p:cNvSpPr>
            <a:spLocks noGrp="1"/>
          </p:cNvSpPr>
          <p:nvPr>
            <p:ph type="ftr" sz="quarter" idx="11"/>
          </p:nvPr>
        </p:nvSpPr>
        <p:spPr/>
        <p:txBody>
          <a:bodyPr/>
          <a:lstStyle>
            <a:lvl1pPr>
              <a:defRPr/>
            </a:lvl1pPr>
          </a:lstStyle>
          <a:p>
            <a:r>
              <a:rPr lang="de-CH">
                <a:solidFill>
                  <a:srgbClr val="000000"/>
                </a:solidFill>
              </a:rPr>
              <a:t>Institut</a:t>
            </a:r>
          </a:p>
        </p:txBody>
      </p:sp>
      <p:sp>
        <p:nvSpPr>
          <p:cNvPr id="6" name="Foliennummernplatzhalter 5"/>
          <p:cNvSpPr>
            <a:spLocks noGrp="1"/>
          </p:cNvSpPr>
          <p:nvPr>
            <p:ph type="sldNum" sz="quarter" idx="12"/>
          </p:nvPr>
        </p:nvSpPr>
        <p:spPr/>
        <p:txBody>
          <a:bodyPr/>
          <a:lstStyle>
            <a:lvl1pPr>
              <a:defRPr/>
            </a:lvl1pPr>
          </a:lstStyle>
          <a:p>
            <a:fld id="{FE73514E-FF0B-4619-AA18-8F9E33EC021F}" type="slidenum">
              <a:rPr lang="de-CH">
                <a:solidFill>
                  <a:srgbClr val="000000"/>
                </a:solidFill>
              </a:rPr>
              <a:pPr/>
              <a:t>‹#›</a:t>
            </a:fld>
            <a:endParaRPr lang="de-CH">
              <a:solidFill>
                <a:srgbClr val="000000"/>
              </a:solidFill>
            </a:endParaRPr>
          </a:p>
        </p:txBody>
      </p:sp>
      <p:sp>
        <p:nvSpPr>
          <p:cNvPr id="8" name="Rectangle 2">
            <a:extLst>
              <a:ext uri="{FF2B5EF4-FFF2-40B4-BE49-F238E27FC236}">
                <a16:creationId xmlns:a16="http://schemas.microsoft.com/office/drawing/2014/main" id="{FD8724D1-12B0-47EC-9FCB-1CD4C5808933}"/>
              </a:ext>
            </a:extLst>
          </p:cNvPr>
          <p:cNvSpPr>
            <a:spLocks noGrp="1" noChangeArrowheads="1"/>
          </p:cNvSpPr>
          <p:nvPr>
            <p:ph type="title" hasCustomPrompt="1"/>
          </p:nvPr>
        </p:nvSpPr>
        <p:spPr>
          <a:xfrm>
            <a:off x="925999" y="1476375"/>
            <a:ext cx="11582969" cy="395288"/>
          </a:xfrm>
        </p:spPr>
        <p:txBody>
          <a:bodyPr anchor="b" anchorCtr="0"/>
          <a:lstStyle>
            <a:lvl1pPr>
              <a:defRPr sz="2600" b="1" i="0" baseline="0"/>
            </a:lvl1pPr>
          </a:lstStyle>
          <a:p>
            <a:r>
              <a:rPr lang="de-DE"/>
              <a:t>Titel durch Klicken hinzufügen</a:t>
            </a:r>
          </a:p>
        </p:txBody>
      </p:sp>
    </p:spTree>
    <p:extLst>
      <p:ext uri="{BB962C8B-B14F-4D97-AF65-F5344CB8AC3E}">
        <p14:creationId xmlns:p14="http://schemas.microsoft.com/office/powerpoint/2010/main" val="1113631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ild">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9938256A-A278-46B3-8DFB-A243C6718AB2}"/>
              </a:ext>
            </a:extLst>
          </p:cNvPr>
          <p:cNvSpPr>
            <a:spLocks noGrp="1"/>
          </p:cNvSpPr>
          <p:nvPr>
            <p:ph type="pic" sz="quarter" idx="15"/>
          </p:nvPr>
        </p:nvSpPr>
        <p:spPr>
          <a:xfrm>
            <a:off x="925513" y="1511300"/>
            <a:ext cx="11590337" cy="4789488"/>
          </a:xfrm>
        </p:spPr>
        <p:txBody>
          <a:bodyPr/>
          <a:lstStyle/>
          <a:p>
            <a:endParaRPr lang="de-CH"/>
          </a:p>
        </p:txBody>
      </p:sp>
      <p:sp>
        <p:nvSpPr>
          <p:cNvPr id="4" name="Datumsplatzhalter 3"/>
          <p:cNvSpPr>
            <a:spLocks noGrp="1"/>
          </p:cNvSpPr>
          <p:nvPr>
            <p:ph type="dt" sz="half" idx="10"/>
          </p:nvPr>
        </p:nvSpPr>
        <p:spPr/>
        <p:txBody>
          <a:bodyPr/>
          <a:lstStyle>
            <a:lvl1pPr>
              <a:defRPr/>
            </a:lvl1pPr>
          </a:lstStyle>
          <a:p>
            <a:fld id="{168E427A-9BD4-4A47-A671-CA94BA10FC52}" type="datetime1">
              <a:rPr lang="de-CH" smtClean="0">
                <a:solidFill>
                  <a:srgbClr val="000000"/>
                </a:solidFill>
              </a:rPr>
              <a:t>06.06.2022</a:t>
            </a:fld>
            <a:endParaRPr lang="de-CH">
              <a:solidFill>
                <a:srgbClr val="000000"/>
              </a:solidFill>
            </a:endParaRPr>
          </a:p>
        </p:txBody>
      </p:sp>
      <p:sp>
        <p:nvSpPr>
          <p:cNvPr id="5" name="Fußzeilenplatzhalter 4"/>
          <p:cNvSpPr>
            <a:spLocks noGrp="1"/>
          </p:cNvSpPr>
          <p:nvPr>
            <p:ph type="ftr" sz="quarter" idx="11"/>
          </p:nvPr>
        </p:nvSpPr>
        <p:spPr/>
        <p:txBody>
          <a:bodyPr/>
          <a:lstStyle>
            <a:lvl1pPr>
              <a:defRPr/>
            </a:lvl1pPr>
          </a:lstStyle>
          <a:p>
            <a:r>
              <a:rPr lang="de-CH">
                <a:solidFill>
                  <a:srgbClr val="000000"/>
                </a:solidFill>
              </a:rPr>
              <a:t>Institut</a:t>
            </a:r>
          </a:p>
        </p:txBody>
      </p:sp>
      <p:sp>
        <p:nvSpPr>
          <p:cNvPr id="6" name="Foliennummernplatzhalter 5"/>
          <p:cNvSpPr>
            <a:spLocks noGrp="1"/>
          </p:cNvSpPr>
          <p:nvPr>
            <p:ph type="sldNum" sz="quarter" idx="12"/>
          </p:nvPr>
        </p:nvSpPr>
        <p:spPr/>
        <p:txBody>
          <a:bodyPr/>
          <a:lstStyle>
            <a:lvl1pPr>
              <a:defRPr/>
            </a:lvl1pPr>
          </a:lstStyle>
          <a:p>
            <a:fld id="{FE73514E-FF0B-4619-AA18-8F9E33EC021F}" type="slidenum">
              <a:rPr lang="de-CH">
                <a:solidFill>
                  <a:srgbClr val="000000"/>
                </a:solidFill>
              </a:rPr>
              <a:pPr/>
              <a:t>‹#›</a:t>
            </a:fld>
            <a:endParaRPr lang="de-CH">
              <a:solidFill>
                <a:srgbClr val="000000"/>
              </a:solidFill>
            </a:endParaRPr>
          </a:p>
        </p:txBody>
      </p:sp>
      <p:sp>
        <p:nvSpPr>
          <p:cNvPr id="8" name="Textplatzhalter 7"/>
          <p:cNvSpPr>
            <a:spLocks noGrp="1"/>
          </p:cNvSpPr>
          <p:nvPr>
            <p:ph type="body" sz="quarter" idx="14" hasCustomPrompt="1"/>
          </p:nvPr>
        </p:nvSpPr>
        <p:spPr>
          <a:xfrm>
            <a:off x="927995" y="6476400"/>
            <a:ext cx="11581147" cy="720000"/>
          </a:xfrm>
        </p:spPr>
        <p:txBody>
          <a:bodyPr/>
          <a:lstStyle>
            <a:lvl1pPr>
              <a:spcBef>
                <a:spcPts val="800"/>
              </a:spcBef>
              <a:defRPr sz="1500" b="0"/>
            </a:lvl1pPr>
          </a:lstStyle>
          <a:p>
            <a:pPr lvl="0"/>
            <a:r>
              <a:rPr lang="de-CH"/>
              <a:t>Text durch Klicken hinzufügen</a:t>
            </a:r>
          </a:p>
        </p:txBody>
      </p:sp>
    </p:spTree>
    <p:extLst>
      <p:ext uri="{BB962C8B-B14F-4D97-AF65-F5344CB8AC3E}">
        <p14:creationId xmlns:p14="http://schemas.microsoft.com/office/powerpoint/2010/main" val="2260773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und Bild 2-spaltig">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D6BCABCC-BC03-4549-840C-238FA1F94965}"/>
              </a:ext>
            </a:extLst>
          </p:cNvPr>
          <p:cNvSpPr>
            <a:spLocks noGrp="1"/>
          </p:cNvSpPr>
          <p:nvPr>
            <p:ph type="pic" sz="quarter" idx="14"/>
          </p:nvPr>
        </p:nvSpPr>
        <p:spPr>
          <a:xfrm>
            <a:off x="925513" y="1509713"/>
            <a:ext cx="5614987" cy="5151437"/>
          </a:xfrm>
        </p:spPr>
        <p:txBody>
          <a:bodyPr/>
          <a:lstStyle/>
          <a:p>
            <a:endParaRPr lang="de-CH"/>
          </a:p>
        </p:txBody>
      </p:sp>
      <p:sp>
        <p:nvSpPr>
          <p:cNvPr id="2" name="Datumsplatzhalter 1"/>
          <p:cNvSpPr>
            <a:spLocks noGrp="1"/>
          </p:cNvSpPr>
          <p:nvPr>
            <p:ph type="dt" sz="half" idx="10"/>
          </p:nvPr>
        </p:nvSpPr>
        <p:spPr/>
        <p:txBody>
          <a:bodyPr/>
          <a:lstStyle>
            <a:lvl1pPr>
              <a:defRPr/>
            </a:lvl1pPr>
          </a:lstStyle>
          <a:p>
            <a:fld id="{9E7D31B9-878C-46A5-9D4B-DDE2F80ACD24}" type="datetime1">
              <a:rPr lang="de-CH" smtClean="0">
                <a:solidFill>
                  <a:srgbClr val="000000"/>
                </a:solidFill>
              </a:rPr>
              <a:t>06.06.2022</a:t>
            </a:fld>
            <a:endParaRPr lang="de-CH">
              <a:solidFill>
                <a:srgbClr val="000000"/>
              </a:solidFill>
            </a:endParaRPr>
          </a:p>
        </p:txBody>
      </p:sp>
      <p:sp>
        <p:nvSpPr>
          <p:cNvPr id="3" name="Fußzeilenplatzhalter 2"/>
          <p:cNvSpPr>
            <a:spLocks noGrp="1"/>
          </p:cNvSpPr>
          <p:nvPr>
            <p:ph type="ftr" sz="quarter" idx="11"/>
          </p:nvPr>
        </p:nvSpPr>
        <p:spPr/>
        <p:txBody>
          <a:bodyPr/>
          <a:lstStyle>
            <a:lvl1pPr>
              <a:defRPr/>
            </a:lvl1pPr>
          </a:lstStyle>
          <a:p>
            <a:r>
              <a:rPr lang="de-CH">
                <a:solidFill>
                  <a:srgbClr val="000000"/>
                </a:solidFill>
              </a:rPr>
              <a:t>Institut</a:t>
            </a:r>
          </a:p>
        </p:txBody>
      </p:sp>
      <p:sp>
        <p:nvSpPr>
          <p:cNvPr id="4" name="Foliennummernplatzhalter 3"/>
          <p:cNvSpPr>
            <a:spLocks noGrp="1"/>
          </p:cNvSpPr>
          <p:nvPr>
            <p:ph type="sldNum" sz="quarter" idx="12"/>
          </p:nvPr>
        </p:nvSpPr>
        <p:spPr/>
        <p:txBody>
          <a:bodyPr/>
          <a:lstStyle>
            <a:lvl1pPr>
              <a:defRPr/>
            </a:lvl1pPr>
          </a:lstStyle>
          <a:p>
            <a:fld id="{351188DD-6605-4EF4-9E67-B567F731CE68}" type="slidenum">
              <a:rPr lang="de-CH">
                <a:solidFill>
                  <a:srgbClr val="000000"/>
                </a:solidFill>
              </a:rPr>
              <a:pPr/>
              <a:t>‹#›</a:t>
            </a:fld>
            <a:endParaRPr lang="de-CH">
              <a:solidFill>
                <a:srgbClr val="000000"/>
              </a:solidFill>
            </a:endParaRPr>
          </a:p>
        </p:txBody>
      </p:sp>
      <p:sp>
        <p:nvSpPr>
          <p:cNvPr id="8" name="Rectangle 2"/>
          <p:cNvSpPr>
            <a:spLocks noGrp="1" noChangeArrowheads="1"/>
          </p:cNvSpPr>
          <p:nvPr>
            <p:ph type="title" hasCustomPrompt="1"/>
          </p:nvPr>
        </p:nvSpPr>
        <p:spPr>
          <a:xfrm>
            <a:off x="6903084" y="1509713"/>
            <a:ext cx="5605885" cy="361950"/>
          </a:xfrm>
        </p:spPr>
        <p:txBody>
          <a:bodyPr anchor="b" anchorCtr="0"/>
          <a:lstStyle>
            <a:lvl1pPr>
              <a:defRPr sz="2600" b="1" i="0" baseline="0"/>
            </a:lvl1pPr>
          </a:lstStyle>
          <a:p>
            <a:r>
              <a:rPr lang="de-DE"/>
              <a:t>Titel durch Klicken hinzufügen</a:t>
            </a:r>
          </a:p>
        </p:txBody>
      </p:sp>
      <p:sp>
        <p:nvSpPr>
          <p:cNvPr id="9" name="Rectangle 3"/>
          <p:cNvSpPr>
            <a:spLocks noGrp="1" noChangeArrowheads="1"/>
          </p:cNvSpPr>
          <p:nvPr>
            <p:ph type="body" idx="1" hasCustomPrompt="1"/>
          </p:nvPr>
        </p:nvSpPr>
        <p:spPr>
          <a:xfrm>
            <a:off x="6903084" y="2197100"/>
            <a:ext cx="5607881" cy="4464050"/>
          </a:xfrm>
        </p:spPr>
        <p:txBody>
          <a:bodyPr/>
          <a:lstStyle>
            <a:lvl1pPr>
              <a:spcBef>
                <a:spcPts val="1200"/>
              </a:spcBef>
              <a:defRPr sz="2000" b="0" i="0" baseline="0"/>
            </a:lvl1pPr>
          </a:lstStyle>
          <a:p>
            <a:pPr lvl="0"/>
            <a:r>
              <a:rPr lang="de-DE"/>
              <a:t>Text durch Klicken hinzufügen</a:t>
            </a:r>
          </a:p>
        </p:txBody>
      </p:sp>
    </p:spTree>
    <p:extLst>
      <p:ext uri="{BB962C8B-B14F-4D97-AF65-F5344CB8AC3E}">
        <p14:creationId xmlns:p14="http://schemas.microsoft.com/office/powerpoint/2010/main" val="3380484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9" name="Grafik 8" descr="Ein Bild, das Text enthält.&#10;&#10;Automatisch generierte Beschreibung">
            <a:extLst>
              <a:ext uri="{FF2B5EF4-FFF2-40B4-BE49-F238E27FC236}">
                <a16:creationId xmlns:a16="http://schemas.microsoft.com/office/drawing/2014/main" id="{DB79508B-D947-4275-A37B-9A81AC0A3BFB}"/>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546647" y="252239"/>
            <a:ext cx="3486997" cy="540259"/>
          </a:xfrm>
          <a:prstGeom prst="rect">
            <a:avLst/>
          </a:prstGeom>
        </p:spPr>
      </p:pic>
      <p:sp>
        <p:nvSpPr>
          <p:cNvPr id="1026" name="Rectangle 2"/>
          <p:cNvSpPr>
            <a:spLocks noGrp="1" noChangeArrowheads="1"/>
          </p:cNvSpPr>
          <p:nvPr>
            <p:ph type="title"/>
          </p:nvPr>
        </p:nvSpPr>
        <p:spPr bwMode="auto">
          <a:xfrm>
            <a:off x="925999" y="1509712"/>
            <a:ext cx="11582969" cy="650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p>
            <a:pPr lvl="0"/>
            <a:r>
              <a:rPr lang="de-CH"/>
              <a:t>Mastertitelformat bearbeiten</a:t>
            </a:r>
          </a:p>
        </p:txBody>
      </p:sp>
      <p:sp>
        <p:nvSpPr>
          <p:cNvPr id="1027" name="Rectangle 3"/>
          <p:cNvSpPr>
            <a:spLocks noGrp="1" noChangeArrowheads="1"/>
          </p:cNvSpPr>
          <p:nvPr>
            <p:ph type="body" idx="1"/>
          </p:nvPr>
        </p:nvSpPr>
        <p:spPr bwMode="auto">
          <a:xfrm>
            <a:off x="927995" y="2197101"/>
            <a:ext cx="11582969" cy="259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de-CH"/>
              <a:t>Mastertextformat bearbeiten</a:t>
            </a:r>
          </a:p>
          <a:p>
            <a:pPr lvl="1"/>
            <a:r>
              <a:rPr lang="de-CH"/>
              <a:t>Zweite Ebene</a:t>
            </a:r>
          </a:p>
          <a:p>
            <a:pPr lvl="2"/>
            <a:r>
              <a:rPr lang="de-CH"/>
              <a:t>Dritte Ebene</a:t>
            </a:r>
          </a:p>
          <a:p>
            <a:pPr lvl="3"/>
            <a:r>
              <a:rPr lang="de-CH"/>
              <a:t>Vierte Ebene</a:t>
            </a:r>
          </a:p>
          <a:p>
            <a:pPr lvl="4"/>
            <a:r>
              <a:rPr lang="de-CH"/>
              <a:t>Fünfte Ebene</a:t>
            </a:r>
          </a:p>
        </p:txBody>
      </p:sp>
      <p:sp>
        <p:nvSpPr>
          <p:cNvPr id="1028" name="Rectangle 4"/>
          <p:cNvSpPr>
            <a:spLocks noGrp="1" noChangeArrowheads="1"/>
          </p:cNvSpPr>
          <p:nvPr>
            <p:ph type="dt" sz="half" idx="2"/>
          </p:nvPr>
        </p:nvSpPr>
        <p:spPr bwMode="auto">
          <a:xfrm>
            <a:off x="10335666" y="7197725"/>
            <a:ext cx="1087649" cy="179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l" defTabSz="1042988">
              <a:defRPr sz="1200"/>
            </a:lvl1pPr>
          </a:lstStyle>
          <a:p>
            <a:fld id="{7177E68C-6167-4437-9E48-D23688EFD255}" type="datetime1">
              <a:rPr lang="de-CH" smtClean="0">
                <a:solidFill>
                  <a:srgbClr val="000000"/>
                </a:solidFill>
              </a:rPr>
              <a:t>06.06.2022</a:t>
            </a:fld>
            <a:endParaRPr lang="de-CH">
              <a:solidFill>
                <a:srgbClr val="000000"/>
              </a:solidFill>
            </a:endParaRPr>
          </a:p>
        </p:txBody>
      </p:sp>
      <p:sp>
        <p:nvSpPr>
          <p:cNvPr id="1029" name="Rectangle 5"/>
          <p:cNvSpPr>
            <a:spLocks noGrp="1" noChangeArrowheads="1"/>
          </p:cNvSpPr>
          <p:nvPr>
            <p:ph type="ftr" sz="quarter" idx="3"/>
          </p:nvPr>
        </p:nvSpPr>
        <p:spPr bwMode="auto">
          <a:xfrm>
            <a:off x="926000" y="7197725"/>
            <a:ext cx="9409666" cy="179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l" defTabSz="1042988">
              <a:defRPr sz="1200"/>
            </a:lvl1pPr>
          </a:lstStyle>
          <a:p>
            <a:r>
              <a:rPr lang="de-CH">
                <a:solidFill>
                  <a:srgbClr val="000000"/>
                </a:solidFill>
              </a:rPr>
              <a:t>Institut</a:t>
            </a:r>
          </a:p>
        </p:txBody>
      </p:sp>
      <p:sp>
        <p:nvSpPr>
          <p:cNvPr id="1030" name="Rectangle 6"/>
          <p:cNvSpPr>
            <a:spLocks noGrp="1" noChangeArrowheads="1"/>
          </p:cNvSpPr>
          <p:nvPr>
            <p:ph type="sldNum" sz="quarter" idx="4"/>
          </p:nvPr>
        </p:nvSpPr>
        <p:spPr bwMode="auto">
          <a:xfrm>
            <a:off x="11423314" y="7197725"/>
            <a:ext cx="1085654" cy="179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defTabSz="1042988">
              <a:defRPr sz="1200"/>
            </a:lvl1pPr>
          </a:lstStyle>
          <a:p>
            <a:fld id="{8C812475-90CC-411E-A993-929AF0D0895B}" type="slidenum">
              <a:rPr lang="de-CH">
                <a:solidFill>
                  <a:srgbClr val="000000"/>
                </a:solidFill>
              </a:rPr>
              <a:pPr/>
              <a:t>‹#›</a:t>
            </a:fld>
            <a:endParaRPr lang="de-CH">
              <a:solidFill>
                <a:srgbClr val="000000"/>
              </a:solidFill>
            </a:endParaRPr>
          </a:p>
        </p:txBody>
      </p:sp>
      <p:sp>
        <p:nvSpPr>
          <p:cNvPr id="1032" name="Line 8"/>
          <p:cNvSpPr>
            <a:spLocks noChangeShapeType="1"/>
          </p:cNvSpPr>
          <p:nvPr/>
        </p:nvSpPr>
        <p:spPr bwMode="auto">
          <a:xfrm>
            <a:off x="927995" y="7161213"/>
            <a:ext cx="11582969"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CH" sz="2100">
              <a:solidFill>
                <a:srgbClr val="000000"/>
              </a:solidFill>
            </a:endParaRPr>
          </a:p>
        </p:txBody>
      </p:sp>
      <p:pic>
        <p:nvPicPr>
          <p:cNvPr id="11" name="Grafik 10">
            <a:extLst>
              <a:ext uri="{FF2B5EF4-FFF2-40B4-BE49-F238E27FC236}">
                <a16:creationId xmlns:a16="http://schemas.microsoft.com/office/drawing/2014/main" id="{83B79EA2-8FF9-4B72-A4F2-0D09233FF443}"/>
              </a:ext>
            </a:extLst>
          </p:cNvPr>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0105851" y="314399"/>
            <a:ext cx="1422400" cy="36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Grafik 11" descr="Ein Bild, das Text, Schild, Vektorgrafiken, ClipArt enthält.&#10;&#10;Automatisch generierte Beschreibung">
            <a:extLst>
              <a:ext uri="{FF2B5EF4-FFF2-40B4-BE49-F238E27FC236}">
                <a16:creationId xmlns:a16="http://schemas.microsoft.com/office/drawing/2014/main" id="{FFF4A37C-0A3D-423B-B868-6841E562F997}"/>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11834043" y="256382"/>
            <a:ext cx="1284906" cy="432585"/>
          </a:xfrm>
          <a:prstGeom prst="rect">
            <a:avLst/>
          </a:prstGeom>
        </p:spPr>
      </p:pic>
    </p:spTree>
    <p:extLst>
      <p:ext uri="{BB962C8B-B14F-4D97-AF65-F5344CB8AC3E}">
        <p14:creationId xmlns:p14="http://schemas.microsoft.com/office/powerpoint/2010/main" val="2291402503"/>
      </p:ext>
    </p:extLst>
  </p:cSld>
  <p:clrMap bg1="lt1" tx1="dk1" bg2="lt2" tx2="dk2" accent1="accent1" accent2="accent2" accent3="accent3" accent4="accent4" accent5="accent5" accent6="accent6" hlink="hlink" folHlink="folHlink"/>
  <p:sldLayoutIdLst>
    <p:sldLayoutId id="2147483714" r:id="rId1"/>
    <p:sldLayoutId id="2147483720" r:id="rId2"/>
    <p:sldLayoutId id="2147483727" r:id="rId3"/>
    <p:sldLayoutId id="2147483728" r:id="rId4"/>
    <p:sldLayoutId id="2147483729" r:id="rId5"/>
  </p:sldLayoutIdLst>
  <p:hf hdr="0"/>
  <p:txStyles>
    <p:titleStyle>
      <a:lvl1pPr algn="l" defTabSz="1042988" rtl="0" eaLnBrk="1" fontAlgn="base" hangingPunct="1">
        <a:spcBef>
          <a:spcPct val="0"/>
        </a:spcBef>
        <a:spcAft>
          <a:spcPct val="0"/>
        </a:spcAft>
        <a:defRPr sz="3600" b="1" baseline="0">
          <a:solidFill>
            <a:schemeClr val="tx2"/>
          </a:solidFill>
          <a:latin typeface="+mj-lt"/>
          <a:ea typeface="+mj-ea"/>
          <a:cs typeface="+mj-cs"/>
        </a:defRPr>
      </a:lvl1pPr>
      <a:lvl2pPr algn="l" defTabSz="1042988" rtl="0" eaLnBrk="1" fontAlgn="base" hangingPunct="1">
        <a:spcBef>
          <a:spcPct val="0"/>
        </a:spcBef>
        <a:spcAft>
          <a:spcPct val="0"/>
        </a:spcAft>
        <a:defRPr sz="2000" b="1">
          <a:solidFill>
            <a:schemeClr val="tx2"/>
          </a:solidFill>
          <a:latin typeface="Arial" charset="0"/>
        </a:defRPr>
      </a:lvl2pPr>
      <a:lvl3pPr algn="l" defTabSz="1042988" rtl="0" eaLnBrk="1" fontAlgn="base" hangingPunct="1">
        <a:spcBef>
          <a:spcPct val="0"/>
        </a:spcBef>
        <a:spcAft>
          <a:spcPct val="0"/>
        </a:spcAft>
        <a:defRPr sz="2000" b="1">
          <a:solidFill>
            <a:schemeClr val="tx2"/>
          </a:solidFill>
          <a:latin typeface="Arial" charset="0"/>
        </a:defRPr>
      </a:lvl3pPr>
      <a:lvl4pPr algn="l" defTabSz="1042988" rtl="0" eaLnBrk="1" fontAlgn="base" hangingPunct="1">
        <a:spcBef>
          <a:spcPct val="0"/>
        </a:spcBef>
        <a:spcAft>
          <a:spcPct val="0"/>
        </a:spcAft>
        <a:defRPr sz="2000" b="1">
          <a:solidFill>
            <a:schemeClr val="tx2"/>
          </a:solidFill>
          <a:latin typeface="Arial" charset="0"/>
        </a:defRPr>
      </a:lvl4pPr>
      <a:lvl5pPr algn="l" defTabSz="1042988" rtl="0" eaLnBrk="1" fontAlgn="base" hangingPunct="1">
        <a:spcBef>
          <a:spcPct val="0"/>
        </a:spcBef>
        <a:spcAft>
          <a:spcPct val="0"/>
        </a:spcAft>
        <a:defRPr sz="2000" b="1">
          <a:solidFill>
            <a:schemeClr val="tx2"/>
          </a:solidFill>
          <a:latin typeface="Arial" charset="0"/>
        </a:defRPr>
      </a:lvl5pPr>
      <a:lvl6pPr marL="457200" algn="l" defTabSz="1042988" rtl="0" eaLnBrk="1" fontAlgn="base" hangingPunct="1">
        <a:spcBef>
          <a:spcPct val="0"/>
        </a:spcBef>
        <a:spcAft>
          <a:spcPct val="0"/>
        </a:spcAft>
        <a:defRPr sz="2000" b="1">
          <a:solidFill>
            <a:schemeClr val="tx2"/>
          </a:solidFill>
          <a:latin typeface="Arial" charset="0"/>
        </a:defRPr>
      </a:lvl6pPr>
      <a:lvl7pPr marL="914400" algn="l" defTabSz="1042988" rtl="0" eaLnBrk="1" fontAlgn="base" hangingPunct="1">
        <a:spcBef>
          <a:spcPct val="0"/>
        </a:spcBef>
        <a:spcAft>
          <a:spcPct val="0"/>
        </a:spcAft>
        <a:defRPr sz="2000" b="1">
          <a:solidFill>
            <a:schemeClr val="tx2"/>
          </a:solidFill>
          <a:latin typeface="Arial" charset="0"/>
        </a:defRPr>
      </a:lvl7pPr>
      <a:lvl8pPr marL="1371600" algn="l" defTabSz="1042988" rtl="0" eaLnBrk="1" fontAlgn="base" hangingPunct="1">
        <a:spcBef>
          <a:spcPct val="0"/>
        </a:spcBef>
        <a:spcAft>
          <a:spcPct val="0"/>
        </a:spcAft>
        <a:defRPr sz="2000" b="1">
          <a:solidFill>
            <a:schemeClr val="tx2"/>
          </a:solidFill>
          <a:latin typeface="Arial" charset="0"/>
        </a:defRPr>
      </a:lvl8pPr>
      <a:lvl9pPr marL="1828800" algn="l" defTabSz="1042988" rtl="0" eaLnBrk="1" fontAlgn="base" hangingPunct="1">
        <a:spcBef>
          <a:spcPct val="0"/>
        </a:spcBef>
        <a:spcAft>
          <a:spcPct val="0"/>
        </a:spcAft>
        <a:defRPr sz="2000" b="1">
          <a:solidFill>
            <a:schemeClr val="tx2"/>
          </a:solidFill>
          <a:latin typeface="Arial" charset="0"/>
        </a:defRPr>
      </a:lvl9pPr>
    </p:titleStyle>
    <p:bodyStyle>
      <a:lvl1pPr algn="l" defTabSz="1042988" rtl="0" eaLnBrk="1" fontAlgn="base" hangingPunct="1">
        <a:lnSpc>
          <a:spcPct val="115000"/>
        </a:lnSpc>
        <a:spcBef>
          <a:spcPct val="100000"/>
        </a:spcBef>
        <a:spcAft>
          <a:spcPct val="0"/>
        </a:spcAft>
        <a:defRPr sz="2600" b="1">
          <a:solidFill>
            <a:schemeClr val="tx1"/>
          </a:solidFill>
          <a:latin typeface="+mn-lt"/>
          <a:ea typeface="+mn-ea"/>
          <a:cs typeface="+mn-cs"/>
        </a:defRPr>
      </a:lvl1pPr>
      <a:lvl2pPr marL="352425" indent="-171450"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2pPr>
      <a:lvl3pPr marL="712788" indent="-169863"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3pPr>
      <a:lvl4pPr marL="1073150" indent="-180975"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4pPr>
      <a:lvl5pPr marL="14319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5pPr>
      <a:lvl6pPr marL="18891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6pPr>
      <a:lvl7pPr marL="23463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7pPr>
      <a:lvl8pPr marL="28035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8pPr>
      <a:lvl9pPr marL="32607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ildplatzhalter 1">
            <a:extLst>
              <a:ext uri="{FF2B5EF4-FFF2-40B4-BE49-F238E27FC236}">
                <a16:creationId xmlns:a16="http://schemas.microsoft.com/office/drawing/2014/main" id="{5DEF1861-DB8B-4871-B36E-61CE9AF0E7EA}"/>
              </a:ext>
            </a:extLst>
          </p:cNvPr>
          <p:cNvSpPr>
            <a:spLocks noGrp="1"/>
          </p:cNvSpPr>
          <p:nvPr>
            <p:ph type="pic" sz="quarter" idx="12"/>
          </p:nvPr>
        </p:nvSpPr>
        <p:spPr>
          <a:solidFill>
            <a:schemeClr val="accent1"/>
          </a:solidFill>
        </p:spPr>
      </p:sp>
      <p:sp>
        <p:nvSpPr>
          <p:cNvPr id="3" name="Untertitel 2">
            <a:extLst>
              <a:ext uri="{FF2B5EF4-FFF2-40B4-BE49-F238E27FC236}">
                <a16:creationId xmlns:a16="http://schemas.microsoft.com/office/drawing/2014/main" id="{3B41F67C-F5DB-4222-9153-7BBAEF9F605C}"/>
              </a:ext>
            </a:extLst>
          </p:cNvPr>
          <p:cNvSpPr>
            <a:spLocks noGrp="1"/>
          </p:cNvSpPr>
          <p:nvPr>
            <p:ph type="subTitle" idx="1"/>
          </p:nvPr>
        </p:nvSpPr>
        <p:spPr>
          <a:xfrm>
            <a:off x="804299" y="5573408"/>
            <a:ext cx="11582969" cy="373958"/>
          </a:xfrm>
        </p:spPr>
        <p:txBody>
          <a:bodyPr/>
          <a:lstStyle/>
          <a:p>
            <a:pPr algn="ctr"/>
            <a:r>
              <a:rPr lang="de-CH"/>
              <a:t>Team «Gestellter»</a:t>
            </a:r>
          </a:p>
        </p:txBody>
      </p:sp>
      <p:sp>
        <p:nvSpPr>
          <p:cNvPr id="4" name="Titel 3">
            <a:extLst>
              <a:ext uri="{FF2B5EF4-FFF2-40B4-BE49-F238E27FC236}">
                <a16:creationId xmlns:a16="http://schemas.microsoft.com/office/drawing/2014/main" id="{5599A3F2-8DC4-4C8A-9BA7-FBEBCED6E5D4}"/>
              </a:ext>
            </a:extLst>
          </p:cNvPr>
          <p:cNvSpPr>
            <a:spLocks noGrp="1"/>
          </p:cNvSpPr>
          <p:nvPr>
            <p:ph type="title"/>
          </p:nvPr>
        </p:nvSpPr>
        <p:spPr>
          <a:xfrm>
            <a:off x="911225" y="3602476"/>
            <a:ext cx="11582969" cy="1111656"/>
          </a:xfrm>
        </p:spPr>
        <p:txBody>
          <a:bodyPr/>
          <a:lstStyle/>
          <a:p>
            <a:pPr algn="ctr"/>
            <a:r>
              <a:rPr lang="de-CH" err="1"/>
              <a:t>Digitalisation</a:t>
            </a:r>
            <a:r>
              <a:rPr lang="de-CH"/>
              <a:t> of the </a:t>
            </a:r>
            <a:br>
              <a:rPr lang="de-CH"/>
            </a:br>
            <a:r>
              <a:rPr lang="de-CH" err="1"/>
              <a:t>client</a:t>
            </a:r>
            <a:r>
              <a:rPr lang="de-CH"/>
              <a:t> </a:t>
            </a:r>
            <a:r>
              <a:rPr lang="de-CH" err="1"/>
              <a:t>acquisation</a:t>
            </a:r>
            <a:r>
              <a:rPr lang="de-CH"/>
              <a:t> </a:t>
            </a:r>
            <a:r>
              <a:rPr lang="de-CH" err="1"/>
              <a:t>process</a:t>
            </a:r>
            <a:r>
              <a:rPr lang="de-CH"/>
              <a:t> at the </a:t>
            </a:r>
            <a:br>
              <a:rPr lang="de-CH"/>
            </a:br>
            <a:r>
              <a:rPr lang="de-CH"/>
              <a:t>Swiss Construction </a:t>
            </a:r>
            <a:r>
              <a:rPr lang="de-CH" err="1"/>
              <a:t>Association</a:t>
            </a:r>
            <a:r>
              <a:rPr lang="de-CH"/>
              <a:t> Pension Fund </a:t>
            </a:r>
          </a:p>
        </p:txBody>
      </p:sp>
      <p:sp>
        <p:nvSpPr>
          <p:cNvPr id="5" name="Textplatzhalter 4">
            <a:extLst>
              <a:ext uri="{FF2B5EF4-FFF2-40B4-BE49-F238E27FC236}">
                <a16:creationId xmlns:a16="http://schemas.microsoft.com/office/drawing/2014/main" id="{8602D83C-2C2B-4E1C-BE82-158D0869A940}"/>
              </a:ext>
            </a:extLst>
          </p:cNvPr>
          <p:cNvSpPr>
            <a:spLocks noGrp="1"/>
          </p:cNvSpPr>
          <p:nvPr>
            <p:ph type="body" sz="quarter" idx="11"/>
          </p:nvPr>
        </p:nvSpPr>
        <p:spPr/>
        <p:txBody>
          <a:bodyPr/>
          <a:lstStyle/>
          <a:p>
            <a:endParaRPr lang="de-CH"/>
          </a:p>
        </p:txBody>
      </p:sp>
      <p:sp>
        <p:nvSpPr>
          <p:cNvPr id="6" name="Untertitel 2">
            <a:extLst>
              <a:ext uri="{FF2B5EF4-FFF2-40B4-BE49-F238E27FC236}">
                <a16:creationId xmlns:a16="http://schemas.microsoft.com/office/drawing/2014/main" id="{03233775-6656-8DC2-0FD2-CC72567B6214}"/>
              </a:ext>
            </a:extLst>
          </p:cNvPr>
          <p:cNvSpPr>
            <a:spLocks noGrp="1"/>
          </p:cNvSpPr>
          <p:nvPr>
            <p:ph type="subTitle" idx="1"/>
          </p:nvPr>
        </p:nvSpPr>
        <p:spPr>
          <a:xfrm>
            <a:off x="816819" y="5983642"/>
            <a:ext cx="11582969" cy="373958"/>
          </a:xfrm>
        </p:spPr>
        <p:txBody>
          <a:bodyPr/>
          <a:lstStyle/>
          <a:p>
            <a:pPr algn="ctr"/>
            <a:r>
              <a:rPr lang="de-CH" sz="2000" b="0"/>
              <a:t>Jason Amstutz, Manuela Kaufmann, Yesim Ruf</a:t>
            </a:r>
          </a:p>
        </p:txBody>
      </p:sp>
    </p:spTree>
    <p:extLst>
      <p:ext uri="{BB962C8B-B14F-4D97-AF65-F5344CB8AC3E}">
        <p14:creationId xmlns:p14="http://schemas.microsoft.com/office/powerpoint/2010/main" val="1924133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23472A-2FB7-5B71-CBC3-74E836EBB77D}"/>
              </a:ext>
            </a:extLst>
          </p:cNvPr>
          <p:cNvSpPr>
            <a:spLocks noGrp="1"/>
          </p:cNvSpPr>
          <p:nvPr>
            <p:ph type="dt" sz="half" idx="10"/>
          </p:nvPr>
        </p:nvSpPr>
        <p:spPr/>
        <p:txBody>
          <a:bodyPr/>
          <a:lstStyle/>
          <a:p>
            <a:fld id="{5E48492E-72D1-4785-9351-8AE1E40FBA2D}" type="datetime1">
              <a:rPr lang="de-CH" smtClean="0">
                <a:solidFill>
                  <a:srgbClr val="000000"/>
                </a:solidFill>
              </a:rPr>
              <a:t>06.06.2022</a:t>
            </a:fld>
            <a:endParaRPr lang="de-CH">
              <a:solidFill>
                <a:srgbClr val="000000"/>
              </a:solidFill>
            </a:endParaRPr>
          </a:p>
        </p:txBody>
      </p:sp>
      <p:sp>
        <p:nvSpPr>
          <p:cNvPr id="3" name="Footer Placeholder 2">
            <a:extLst>
              <a:ext uri="{FF2B5EF4-FFF2-40B4-BE49-F238E27FC236}">
                <a16:creationId xmlns:a16="http://schemas.microsoft.com/office/drawing/2014/main" id="{5DCAAE0E-F922-3802-AA8E-7714BD276A4E}"/>
              </a:ext>
            </a:extLst>
          </p:cNvPr>
          <p:cNvSpPr>
            <a:spLocks noGrp="1"/>
          </p:cNvSpPr>
          <p:nvPr>
            <p:ph type="ftr" sz="quarter" idx="11"/>
          </p:nvPr>
        </p:nvSpPr>
        <p:spPr/>
        <p:txBody>
          <a:bodyPr/>
          <a:lstStyle/>
          <a:p>
            <a:r>
              <a:rPr lang="de-CH" err="1">
                <a:solidFill>
                  <a:srgbClr val="000000"/>
                </a:solidFill>
              </a:rPr>
              <a:t>MSc</a:t>
            </a:r>
            <a:r>
              <a:rPr lang="de-CH">
                <a:solidFill>
                  <a:srgbClr val="000000"/>
                </a:solidFill>
              </a:rPr>
              <a:t> BIS: </a:t>
            </a:r>
            <a:r>
              <a:rPr lang="de-CH" err="1">
                <a:solidFill>
                  <a:srgbClr val="000000"/>
                </a:solidFill>
              </a:rPr>
              <a:t>DigiBP</a:t>
            </a:r>
            <a:r>
              <a:rPr lang="de-CH">
                <a:solidFill>
                  <a:srgbClr val="000000"/>
                </a:solidFill>
              </a:rPr>
              <a:t> Group Project</a:t>
            </a:r>
          </a:p>
        </p:txBody>
      </p:sp>
      <p:sp>
        <p:nvSpPr>
          <p:cNvPr id="4" name="Slide Number Placeholder 3">
            <a:extLst>
              <a:ext uri="{FF2B5EF4-FFF2-40B4-BE49-F238E27FC236}">
                <a16:creationId xmlns:a16="http://schemas.microsoft.com/office/drawing/2014/main" id="{42129F63-5A00-1DB5-7D7E-31DA50FB1B82}"/>
              </a:ext>
            </a:extLst>
          </p:cNvPr>
          <p:cNvSpPr>
            <a:spLocks noGrp="1"/>
          </p:cNvSpPr>
          <p:nvPr>
            <p:ph type="sldNum" sz="quarter" idx="12"/>
          </p:nvPr>
        </p:nvSpPr>
        <p:spPr/>
        <p:txBody>
          <a:bodyPr/>
          <a:lstStyle/>
          <a:p>
            <a:fld id="{351188DD-6605-4EF4-9E67-B567F731CE68}" type="slidenum">
              <a:rPr lang="de-CH" smtClean="0">
                <a:solidFill>
                  <a:srgbClr val="000000"/>
                </a:solidFill>
              </a:rPr>
              <a:pPr/>
              <a:t>2</a:t>
            </a:fld>
            <a:endParaRPr lang="de-CH">
              <a:solidFill>
                <a:srgbClr val="000000"/>
              </a:solidFill>
            </a:endParaRPr>
          </a:p>
        </p:txBody>
      </p:sp>
      <p:sp>
        <p:nvSpPr>
          <p:cNvPr id="5" name="Title 4">
            <a:extLst>
              <a:ext uri="{FF2B5EF4-FFF2-40B4-BE49-F238E27FC236}">
                <a16:creationId xmlns:a16="http://schemas.microsoft.com/office/drawing/2014/main" id="{A1D13B91-65AD-5697-6458-3E9AA52CAF42}"/>
              </a:ext>
            </a:extLst>
          </p:cNvPr>
          <p:cNvSpPr>
            <a:spLocks noGrp="1"/>
          </p:cNvSpPr>
          <p:nvPr>
            <p:ph type="title"/>
          </p:nvPr>
        </p:nvSpPr>
        <p:spPr/>
        <p:txBody>
          <a:bodyPr/>
          <a:lstStyle/>
          <a:p>
            <a:r>
              <a:rPr lang="de-CH">
                <a:solidFill>
                  <a:srgbClr val="C00000"/>
                </a:solidFill>
              </a:rPr>
              <a:t>Agenda</a:t>
            </a:r>
            <a:r>
              <a:rPr lang="de-CH"/>
              <a:t> </a:t>
            </a:r>
          </a:p>
        </p:txBody>
      </p:sp>
      <p:sp>
        <p:nvSpPr>
          <p:cNvPr id="6" name="Text Placeholder 5">
            <a:extLst>
              <a:ext uri="{FF2B5EF4-FFF2-40B4-BE49-F238E27FC236}">
                <a16:creationId xmlns:a16="http://schemas.microsoft.com/office/drawing/2014/main" id="{075B97DC-596E-E698-069F-D535C09A9C9C}"/>
              </a:ext>
            </a:extLst>
          </p:cNvPr>
          <p:cNvSpPr>
            <a:spLocks noGrp="1"/>
          </p:cNvSpPr>
          <p:nvPr>
            <p:ph type="body" idx="1"/>
          </p:nvPr>
        </p:nvSpPr>
        <p:spPr/>
        <p:txBody>
          <a:bodyPr/>
          <a:lstStyle/>
          <a:p>
            <a:pPr marL="342900" indent="-342900">
              <a:buFont typeface="Arial" panose="020B0604020202020204" pitchFamily="34" charset="0"/>
              <a:buChar char="•"/>
            </a:pPr>
            <a:r>
              <a:rPr lang="de-CH"/>
              <a:t>Project sponsor </a:t>
            </a:r>
          </a:p>
          <a:p>
            <a:pPr marL="342900" indent="-342900">
              <a:buFont typeface="Arial" panose="020B0604020202020204" pitchFamily="34" charset="0"/>
              <a:buChar char="•"/>
            </a:pPr>
            <a:r>
              <a:rPr lang="de-CH"/>
              <a:t>As-Is </a:t>
            </a:r>
            <a:r>
              <a:rPr lang="de-CH" err="1"/>
              <a:t>Process</a:t>
            </a:r>
            <a:r>
              <a:rPr lang="de-CH"/>
              <a:t> </a:t>
            </a:r>
          </a:p>
          <a:p>
            <a:pPr marL="342900" indent="-342900">
              <a:buFont typeface="Arial" panose="020B0604020202020204" pitchFamily="34" charset="0"/>
              <a:buChar char="•"/>
            </a:pPr>
            <a:r>
              <a:rPr lang="de-CH"/>
              <a:t>To-Be </a:t>
            </a:r>
            <a:r>
              <a:rPr lang="de-CH" err="1"/>
              <a:t>Process</a:t>
            </a:r>
            <a:r>
              <a:rPr lang="de-CH"/>
              <a:t> </a:t>
            </a:r>
          </a:p>
          <a:p>
            <a:pPr marL="342900" indent="-342900">
              <a:buFont typeface="Arial" panose="020B0604020202020204" pitchFamily="34" charset="0"/>
              <a:buChar char="•"/>
            </a:pPr>
            <a:r>
              <a:rPr lang="de-CH"/>
              <a:t>Demonstration </a:t>
            </a:r>
          </a:p>
          <a:p>
            <a:pPr marL="342900" indent="-342900">
              <a:buFont typeface="Arial" panose="020B0604020202020204" pitchFamily="34" charset="0"/>
              <a:buChar char="•"/>
            </a:pPr>
            <a:r>
              <a:rPr lang="de-CH"/>
              <a:t>Questions</a:t>
            </a:r>
          </a:p>
        </p:txBody>
      </p:sp>
    </p:spTree>
    <p:extLst>
      <p:ext uri="{BB962C8B-B14F-4D97-AF65-F5344CB8AC3E}">
        <p14:creationId xmlns:p14="http://schemas.microsoft.com/office/powerpoint/2010/main" val="2164040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23472A-2FB7-5B71-CBC3-74E836EBB77D}"/>
              </a:ext>
            </a:extLst>
          </p:cNvPr>
          <p:cNvSpPr>
            <a:spLocks noGrp="1"/>
          </p:cNvSpPr>
          <p:nvPr>
            <p:ph type="dt" sz="half" idx="10"/>
          </p:nvPr>
        </p:nvSpPr>
        <p:spPr/>
        <p:txBody>
          <a:bodyPr/>
          <a:lstStyle/>
          <a:p>
            <a:fld id="{5E48492E-72D1-4785-9351-8AE1E40FBA2D}" type="datetime1">
              <a:rPr lang="de-CH" smtClean="0">
                <a:solidFill>
                  <a:srgbClr val="000000"/>
                </a:solidFill>
              </a:rPr>
              <a:t>06.06.2022</a:t>
            </a:fld>
            <a:endParaRPr lang="de-CH">
              <a:solidFill>
                <a:srgbClr val="000000"/>
              </a:solidFill>
            </a:endParaRPr>
          </a:p>
        </p:txBody>
      </p:sp>
      <p:sp>
        <p:nvSpPr>
          <p:cNvPr id="3" name="Footer Placeholder 2">
            <a:extLst>
              <a:ext uri="{FF2B5EF4-FFF2-40B4-BE49-F238E27FC236}">
                <a16:creationId xmlns:a16="http://schemas.microsoft.com/office/drawing/2014/main" id="{5DCAAE0E-F922-3802-AA8E-7714BD276A4E}"/>
              </a:ext>
            </a:extLst>
          </p:cNvPr>
          <p:cNvSpPr>
            <a:spLocks noGrp="1"/>
          </p:cNvSpPr>
          <p:nvPr>
            <p:ph type="ftr" sz="quarter" idx="11"/>
          </p:nvPr>
        </p:nvSpPr>
        <p:spPr/>
        <p:txBody>
          <a:bodyPr/>
          <a:lstStyle/>
          <a:p>
            <a:r>
              <a:rPr lang="de-CH" err="1">
                <a:solidFill>
                  <a:srgbClr val="000000"/>
                </a:solidFill>
              </a:rPr>
              <a:t>MSc</a:t>
            </a:r>
            <a:r>
              <a:rPr lang="de-CH">
                <a:solidFill>
                  <a:srgbClr val="000000"/>
                </a:solidFill>
              </a:rPr>
              <a:t> BIS: </a:t>
            </a:r>
            <a:r>
              <a:rPr lang="de-CH" err="1">
                <a:solidFill>
                  <a:srgbClr val="000000"/>
                </a:solidFill>
              </a:rPr>
              <a:t>DigiBP</a:t>
            </a:r>
            <a:r>
              <a:rPr lang="de-CH">
                <a:solidFill>
                  <a:srgbClr val="000000"/>
                </a:solidFill>
              </a:rPr>
              <a:t> Group Project</a:t>
            </a:r>
          </a:p>
        </p:txBody>
      </p:sp>
      <p:sp>
        <p:nvSpPr>
          <p:cNvPr id="4" name="Slide Number Placeholder 3">
            <a:extLst>
              <a:ext uri="{FF2B5EF4-FFF2-40B4-BE49-F238E27FC236}">
                <a16:creationId xmlns:a16="http://schemas.microsoft.com/office/drawing/2014/main" id="{42129F63-5A00-1DB5-7D7E-31DA50FB1B82}"/>
              </a:ext>
            </a:extLst>
          </p:cNvPr>
          <p:cNvSpPr>
            <a:spLocks noGrp="1"/>
          </p:cNvSpPr>
          <p:nvPr>
            <p:ph type="sldNum" sz="quarter" idx="12"/>
          </p:nvPr>
        </p:nvSpPr>
        <p:spPr/>
        <p:txBody>
          <a:bodyPr/>
          <a:lstStyle/>
          <a:p>
            <a:fld id="{351188DD-6605-4EF4-9E67-B567F731CE68}" type="slidenum">
              <a:rPr lang="de-CH" smtClean="0">
                <a:solidFill>
                  <a:srgbClr val="000000"/>
                </a:solidFill>
              </a:rPr>
              <a:pPr/>
              <a:t>3</a:t>
            </a:fld>
            <a:endParaRPr lang="de-CH">
              <a:solidFill>
                <a:srgbClr val="000000"/>
              </a:solidFill>
            </a:endParaRPr>
          </a:p>
        </p:txBody>
      </p:sp>
      <p:sp>
        <p:nvSpPr>
          <p:cNvPr id="5" name="Title 4">
            <a:extLst>
              <a:ext uri="{FF2B5EF4-FFF2-40B4-BE49-F238E27FC236}">
                <a16:creationId xmlns:a16="http://schemas.microsoft.com/office/drawing/2014/main" id="{A1D13B91-65AD-5697-6458-3E9AA52CAF42}"/>
              </a:ext>
            </a:extLst>
          </p:cNvPr>
          <p:cNvSpPr>
            <a:spLocks noGrp="1"/>
          </p:cNvSpPr>
          <p:nvPr>
            <p:ph type="title"/>
          </p:nvPr>
        </p:nvSpPr>
        <p:spPr/>
        <p:txBody>
          <a:bodyPr/>
          <a:lstStyle/>
          <a:p>
            <a:r>
              <a:rPr lang="de-CH">
                <a:solidFill>
                  <a:srgbClr val="C00000"/>
                </a:solidFill>
              </a:rPr>
              <a:t>Project sponsor  - Swiss Construction </a:t>
            </a:r>
            <a:r>
              <a:rPr lang="de-CH" err="1">
                <a:solidFill>
                  <a:srgbClr val="C00000"/>
                </a:solidFill>
              </a:rPr>
              <a:t>Association</a:t>
            </a:r>
            <a:r>
              <a:rPr lang="de-CH">
                <a:solidFill>
                  <a:srgbClr val="C00000"/>
                </a:solidFill>
              </a:rPr>
              <a:t> Pension Fund </a:t>
            </a:r>
          </a:p>
        </p:txBody>
      </p:sp>
      <p:sp>
        <p:nvSpPr>
          <p:cNvPr id="6" name="Text Placeholder 5">
            <a:extLst>
              <a:ext uri="{FF2B5EF4-FFF2-40B4-BE49-F238E27FC236}">
                <a16:creationId xmlns:a16="http://schemas.microsoft.com/office/drawing/2014/main" id="{075B97DC-596E-E698-069F-D535C09A9C9C}"/>
              </a:ext>
            </a:extLst>
          </p:cNvPr>
          <p:cNvSpPr>
            <a:spLocks noGrp="1"/>
          </p:cNvSpPr>
          <p:nvPr>
            <p:ph type="body" idx="1"/>
          </p:nvPr>
        </p:nvSpPr>
        <p:spPr>
          <a:xfrm>
            <a:off x="927995" y="2197100"/>
            <a:ext cx="11582969" cy="1583531"/>
          </a:xfrm>
        </p:spPr>
        <p:txBody>
          <a:bodyPr/>
          <a:lstStyle/>
          <a:p>
            <a:pPr marL="342900" indent="-342900">
              <a:buFont typeface="Arial" panose="020B0604020202020204" pitchFamily="34" charset="0"/>
              <a:buChar char="•"/>
            </a:pPr>
            <a:r>
              <a:rPr lang="en-US"/>
              <a:t>Small pension fund specialized on the construction industry</a:t>
            </a:r>
          </a:p>
          <a:p>
            <a:pPr marL="342900" indent="-342900">
              <a:buFont typeface="Arial" panose="020B0604020202020204" pitchFamily="34" charset="0"/>
              <a:buChar char="•"/>
            </a:pPr>
            <a:r>
              <a:rPr lang="en-US"/>
              <a:t>Pension plans tailored to the needs of the construction industry</a:t>
            </a:r>
          </a:p>
          <a:p>
            <a:endParaRPr lang="en-US"/>
          </a:p>
          <a:p>
            <a:pPr marL="342900" indent="-342900">
              <a:buFont typeface="Arial" panose="020B0604020202020204" pitchFamily="34" charset="0"/>
              <a:buChar char="•"/>
            </a:pPr>
            <a:endParaRPr lang="de-CH"/>
          </a:p>
          <a:p>
            <a:endParaRPr lang="de-CH"/>
          </a:p>
          <a:p>
            <a:endParaRPr lang="de-CH"/>
          </a:p>
        </p:txBody>
      </p:sp>
      <p:sp>
        <p:nvSpPr>
          <p:cNvPr id="7" name="Title 4">
            <a:extLst>
              <a:ext uri="{FF2B5EF4-FFF2-40B4-BE49-F238E27FC236}">
                <a16:creationId xmlns:a16="http://schemas.microsoft.com/office/drawing/2014/main" id="{05D3403C-863A-F008-5FA3-8DE01E0D5DA9}"/>
              </a:ext>
            </a:extLst>
          </p:cNvPr>
          <p:cNvSpPr txBox="1">
            <a:spLocks/>
          </p:cNvSpPr>
          <p:nvPr/>
        </p:nvSpPr>
        <p:spPr bwMode="auto">
          <a:xfrm>
            <a:off x="912341" y="3564607"/>
            <a:ext cx="11582969" cy="395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l" defTabSz="1042988" rtl="0" eaLnBrk="1" fontAlgn="base" hangingPunct="1">
              <a:spcBef>
                <a:spcPct val="0"/>
              </a:spcBef>
              <a:spcAft>
                <a:spcPct val="0"/>
              </a:spcAft>
              <a:defRPr sz="2600" b="1" i="0" baseline="0">
                <a:solidFill>
                  <a:schemeClr val="tx2"/>
                </a:solidFill>
                <a:latin typeface="+mj-lt"/>
                <a:ea typeface="+mj-ea"/>
                <a:cs typeface="+mj-cs"/>
              </a:defRPr>
            </a:lvl1pPr>
            <a:lvl2pPr algn="l" defTabSz="1042988" rtl="0" eaLnBrk="1" fontAlgn="base" hangingPunct="1">
              <a:spcBef>
                <a:spcPct val="0"/>
              </a:spcBef>
              <a:spcAft>
                <a:spcPct val="0"/>
              </a:spcAft>
              <a:defRPr sz="2000" b="1">
                <a:solidFill>
                  <a:schemeClr val="tx2"/>
                </a:solidFill>
                <a:latin typeface="Arial" charset="0"/>
              </a:defRPr>
            </a:lvl2pPr>
            <a:lvl3pPr algn="l" defTabSz="1042988" rtl="0" eaLnBrk="1" fontAlgn="base" hangingPunct="1">
              <a:spcBef>
                <a:spcPct val="0"/>
              </a:spcBef>
              <a:spcAft>
                <a:spcPct val="0"/>
              </a:spcAft>
              <a:defRPr sz="2000" b="1">
                <a:solidFill>
                  <a:schemeClr val="tx2"/>
                </a:solidFill>
                <a:latin typeface="Arial" charset="0"/>
              </a:defRPr>
            </a:lvl3pPr>
            <a:lvl4pPr algn="l" defTabSz="1042988" rtl="0" eaLnBrk="1" fontAlgn="base" hangingPunct="1">
              <a:spcBef>
                <a:spcPct val="0"/>
              </a:spcBef>
              <a:spcAft>
                <a:spcPct val="0"/>
              </a:spcAft>
              <a:defRPr sz="2000" b="1">
                <a:solidFill>
                  <a:schemeClr val="tx2"/>
                </a:solidFill>
                <a:latin typeface="Arial" charset="0"/>
              </a:defRPr>
            </a:lvl4pPr>
            <a:lvl5pPr algn="l" defTabSz="1042988" rtl="0" eaLnBrk="1" fontAlgn="base" hangingPunct="1">
              <a:spcBef>
                <a:spcPct val="0"/>
              </a:spcBef>
              <a:spcAft>
                <a:spcPct val="0"/>
              </a:spcAft>
              <a:defRPr sz="2000" b="1">
                <a:solidFill>
                  <a:schemeClr val="tx2"/>
                </a:solidFill>
                <a:latin typeface="Arial" charset="0"/>
              </a:defRPr>
            </a:lvl5pPr>
            <a:lvl6pPr marL="457200" algn="l" defTabSz="1042988" rtl="0" eaLnBrk="1" fontAlgn="base" hangingPunct="1">
              <a:spcBef>
                <a:spcPct val="0"/>
              </a:spcBef>
              <a:spcAft>
                <a:spcPct val="0"/>
              </a:spcAft>
              <a:defRPr sz="2000" b="1">
                <a:solidFill>
                  <a:schemeClr val="tx2"/>
                </a:solidFill>
                <a:latin typeface="Arial" charset="0"/>
              </a:defRPr>
            </a:lvl6pPr>
            <a:lvl7pPr marL="914400" algn="l" defTabSz="1042988" rtl="0" eaLnBrk="1" fontAlgn="base" hangingPunct="1">
              <a:spcBef>
                <a:spcPct val="0"/>
              </a:spcBef>
              <a:spcAft>
                <a:spcPct val="0"/>
              </a:spcAft>
              <a:defRPr sz="2000" b="1">
                <a:solidFill>
                  <a:schemeClr val="tx2"/>
                </a:solidFill>
                <a:latin typeface="Arial" charset="0"/>
              </a:defRPr>
            </a:lvl7pPr>
            <a:lvl8pPr marL="1371600" algn="l" defTabSz="1042988" rtl="0" eaLnBrk="1" fontAlgn="base" hangingPunct="1">
              <a:spcBef>
                <a:spcPct val="0"/>
              </a:spcBef>
              <a:spcAft>
                <a:spcPct val="0"/>
              </a:spcAft>
              <a:defRPr sz="2000" b="1">
                <a:solidFill>
                  <a:schemeClr val="tx2"/>
                </a:solidFill>
                <a:latin typeface="Arial" charset="0"/>
              </a:defRPr>
            </a:lvl8pPr>
            <a:lvl9pPr marL="1828800" algn="l" defTabSz="1042988" rtl="0" eaLnBrk="1" fontAlgn="base" hangingPunct="1">
              <a:spcBef>
                <a:spcPct val="0"/>
              </a:spcBef>
              <a:spcAft>
                <a:spcPct val="0"/>
              </a:spcAft>
              <a:defRPr sz="2000" b="1">
                <a:solidFill>
                  <a:schemeClr val="tx2"/>
                </a:solidFill>
                <a:latin typeface="Arial" charset="0"/>
              </a:defRPr>
            </a:lvl9pPr>
          </a:lstStyle>
          <a:p>
            <a:r>
              <a:rPr lang="de-CH" kern="0">
                <a:solidFill>
                  <a:srgbClr val="C00000"/>
                </a:solidFill>
              </a:rPr>
              <a:t>Facts &amp; </a:t>
            </a:r>
            <a:r>
              <a:rPr lang="de-CH" kern="0" err="1">
                <a:solidFill>
                  <a:srgbClr val="C00000"/>
                </a:solidFill>
              </a:rPr>
              <a:t>Figures</a:t>
            </a:r>
            <a:endParaRPr lang="de-CH" kern="0">
              <a:solidFill>
                <a:srgbClr val="C00000"/>
              </a:solidFill>
            </a:endParaRPr>
          </a:p>
        </p:txBody>
      </p:sp>
      <p:sp>
        <p:nvSpPr>
          <p:cNvPr id="8" name="Text Placeholder 5">
            <a:extLst>
              <a:ext uri="{FF2B5EF4-FFF2-40B4-BE49-F238E27FC236}">
                <a16:creationId xmlns:a16="http://schemas.microsoft.com/office/drawing/2014/main" id="{C66286A8-0E24-B26A-8D8E-E57E647E42EF}"/>
              </a:ext>
            </a:extLst>
          </p:cNvPr>
          <p:cNvSpPr txBox="1">
            <a:spLocks/>
          </p:cNvSpPr>
          <p:nvPr/>
        </p:nvSpPr>
        <p:spPr bwMode="auto">
          <a:xfrm>
            <a:off x="914338" y="4285332"/>
            <a:ext cx="4871034" cy="1583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defTabSz="1042988" rtl="0" eaLnBrk="1" fontAlgn="base" hangingPunct="1">
              <a:lnSpc>
                <a:spcPct val="115000"/>
              </a:lnSpc>
              <a:spcBef>
                <a:spcPts val="1200"/>
              </a:spcBef>
              <a:spcAft>
                <a:spcPct val="0"/>
              </a:spcAft>
              <a:defRPr sz="2000" b="0" i="0" baseline="0">
                <a:solidFill>
                  <a:schemeClr val="tx1"/>
                </a:solidFill>
                <a:latin typeface="+mn-lt"/>
                <a:ea typeface="+mn-ea"/>
                <a:cs typeface="+mn-cs"/>
              </a:defRPr>
            </a:lvl1pPr>
            <a:lvl2pPr marL="352425" indent="-171450"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2pPr>
            <a:lvl3pPr marL="712788" indent="-169863"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3pPr>
            <a:lvl4pPr marL="1073150" indent="-180975"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4pPr>
            <a:lvl5pPr marL="14319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5pPr>
            <a:lvl6pPr marL="18891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6pPr>
            <a:lvl7pPr marL="23463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7pPr>
            <a:lvl8pPr marL="28035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8pPr>
            <a:lvl9pPr marL="32607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9pPr>
          </a:lstStyle>
          <a:p>
            <a:r>
              <a:rPr lang="en-US" kern="0"/>
              <a:t>All figures refer to the business year 2020</a:t>
            </a:r>
          </a:p>
          <a:p>
            <a:pPr marL="342900" indent="-342900">
              <a:buFont typeface="Arial" panose="020B0604020202020204" pitchFamily="34" charset="0"/>
              <a:buChar char="•"/>
              <a:tabLst>
                <a:tab pos="5740400" algn="l"/>
              </a:tabLst>
            </a:pPr>
            <a:r>
              <a:rPr lang="en-US" kern="0"/>
              <a:t>Number of affiliated companies: </a:t>
            </a:r>
          </a:p>
          <a:p>
            <a:pPr marL="342900" indent="-342900">
              <a:buFont typeface="Arial" panose="020B0604020202020204" pitchFamily="34" charset="0"/>
              <a:buChar char="•"/>
              <a:tabLst>
                <a:tab pos="5740400" algn="l"/>
              </a:tabLst>
            </a:pPr>
            <a:r>
              <a:rPr lang="en-US" kern="0"/>
              <a:t>Persons insured:</a:t>
            </a:r>
          </a:p>
          <a:p>
            <a:pPr marL="342900" indent="-342900">
              <a:buFont typeface="Arial" panose="020B0604020202020204" pitchFamily="34" charset="0"/>
              <a:buChar char="•"/>
              <a:tabLst>
                <a:tab pos="5740400" algn="l"/>
              </a:tabLst>
            </a:pPr>
            <a:r>
              <a:rPr lang="en-US" kern="0"/>
              <a:t>Number of pension fund employees: </a:t>
            </a:r>
          </a:p>
          <a:p>
            <a:pPr>
              <a:tabLst>
                <a:tab pos="5740400" algn="l"/>
              </a:tabLst>
            </a:pPr>
            <a:endParaRPr lang="en-US" kern="0"/>
          </a:p>
          <a:p>
            <a:endParaRPr lang="en-US" kern="0"/>
          </a:p>
          <a:p>
            <a:pPr marL="342900" indent="-342900">
              <a:buFont typeface="Arial" panose="020B0604020202020204" pitchFamily="34" charset="0"/>
              <a:buChar char="•"/>
            </a:pPr>
            <a:endParaRPr lang="de-CH" kern="0"/>
          </a:p>
          <a:p>
            <a:endParaRPr lang="de-CH" kern="0"/>
          </a:p>
          <a:p>
            <a:endParaRPr lang="de-CH" kern="0"/>
          </a:p>
        </p:txBody>
      </p:sp>
      <p:graphicFrame>
        <p:nvGraphicFramePr>
          <p:cNvPr id="12" name="Table 12">
            <a:extLst>
              <a:ext uri="{FF2B5EF4-FFF2-40B4-BE49-F238E27FC236}">
                <a16:creationId xmlns:a16="http://schemas.microsoft.com/office/drawing/2014/main" id="{537CBFC1-40B8-5616-D3EB-AD7F28E2E696}"/>
              </a:ext>
            </a:extLst>
          </p:cNvPr>
          <p:cNvGraphicFramePr>
            <a:graphicFrameLocks noGrp="1"/>
          </p:cNvGraphicFramePr>
          <p:nvPr>
            <p:extLst>
              <p:ext uri="{D42A27DB-BD31-4B8C-83A1-F6EECF244321}">
                <p14:modId xmlns:p14="http://schemas.microsoft.com/office/powerpoint/2010/main" val="4163600550"/>
              </p:ext>
            </p:extLst>
          </p:nvPr>
        </p:nvGraphicFramePr>
        <p:xfrm>
          <a:off x="5785371" y="4786139"/>
          <a:ext cx="1368152" cy="370840"/>
        </p:xfrm>
        <a:graphic>
          <a:graphicData uri="http://schemas.openxmlformats.org/drawingml/2006/table">
            <a:tbl>
              <a:tblPr firstRow="1" bandRow="1">
                <a:tableStyleId>{5C22544A-7EE6-4342-B048-85BDC9FD1C3A}</a:tableStyleId>
              </a:tblPr>
              <a:tblGrid>
                <a:gridCol w="1368152">
                  <a:extLst>
                    <a:ext uri="{9D8B030D-6E8A-4147-A177-3AD203B41FA5}">
                      <a16:colId xmlns:a16="http://schemas.microsoft.com/office/drawing/2014/main" val="1598209726"/>
                    </a:ext>
                  </a:extLst>
                </a:gridCol>
              </a:tblGrid>
              <a:tr h="370840">
                <a:tc>
                  <a:txBody>
                    <a:bodyPr/>
                    <a:lstStyle/>
                    <a:p>
                      <a:pPr algn="r"/>
                      <a:r>
                        <a:rPr lang="de-CH">
                          <a:solidFill>
                            <a:schemeClr val="tx1"/>
                          </a:solidFill>
                        </a:rPr>
                        <a:t>276</a:t>
                      </a:r>
                    </a:p>
                  </a:txBody>
                  <a:tcPr>
                    <a:solidFill>
                      <a:schemeClr val="bg1"/>
                    </a:solidFill>
                  </a:tcPr>
                </a:tc>
                <a:extLst>
                  <a:ext uri="{0D108BD9-81ED-4DB2-BD59-A6C34878D82A}">
                    <a16:rowId xmlns:a16="http://schemas.microsoft.com/office/drawing/2014/main" val="3330822462"/>
                  </a:ext>
                </a:extLst>
              </a:tr>
            </a:tbl>
          </a:graphicData>
        </a:graphic>
      </p:graphicFrame>
      <p:graphicFrame>
        <p:nvGraphicFramePr>
          <p:cNvPr id="13" name="Table 12">
            <a:extLst>
              <a:ext uri="{FF2B5EF4-FFF2-40B4-BE49-F238E27FC236}">
                <a16:creationId xmlns:a16="http://schemas.microsoft.com/office/drawing/2014/main" id="{BC93E9F2-E347-5653-AF16-9CC3482B77E4}"/>
              </a:ext>
            </a:extLst>
          </p:cNvPr>
          <p:cNvGraphicFramePr>
            <a:graphicFrameLocks noGrp="1"/>
          </p:cNvGraphicFramePr>
          <p:nvPr>
            <p:extLst>
              <p:ext uri="{D42A27DB-BD31-4B8C-83A1-F6EECF244321}">
                <p14:modId xmlns:p14="http://schemas.microsoft.com/office/powerpoint/2010/main" val="3161644039"/>
              </p:ext>
            </p:extLst>
          </p:nvPr>
        </p:nvGraphicFramePr>
        <p:xfrm>
          <a:off x="5785371" y="5317687"/>
          <a:ext cx="1368152" cy="370840"/>
        </p:xfrm>
        <a:graphic>
          <a:graphicData uri="http://schemas.openxmlformats.org/drawingml/2006/table">
            <a:tbl>
              <a:tblPr firstRow="1" bandRow="1">
                <a:tableStyleId>{5C22544A-7EE6-4342-B048-85BDC9FD1C3A}</a:tableStyleId>
              </a:tblPr>
              <a:tblGrid>
                <a:gridCol w="1368152">
                  <a:extLst>
                    <a:ext uri="{9D8B030D-6E8A-4147-A177-3AD203B41FA5}">
                      <a16:colId xmlns:a16="http://schemas.microsoft.com/office/drawing/2014/main" val="1598209726"/>
                    </a:ext>
                  </a:extLst>
                </a:gridCol>
              </a:tblGrid>
              <a:tr h="370840">
                <a:tc>
                  <a:txBody>
                    <a:bodyPr/>
                    <a:lstStyle/>
                    <a:p>
                      <a:pPr algn="r"/>
                      <a:r>
                        <a:rPr lang="de-CH">
                          <a:solidFill>
                            <a:schemeClr val="tx1"/>
                          </a:solidFill>
                        </a:rPr>
                        <a:t>3’390</a:t>
                      </a:r>
                    </a:p>
                  </a:txBody>
                  <a:tcPr>
                    <a:solidFill>
                      <a:schemeClr val="bg1"/>
                    </a:solidFill>
                  </a:tcPr>
                </a:tc>
                <a:extLst>
                  <a:ext uri="{0D108BD9-81ED-4DB2-BD59-A6C34878D82A}">
                    <a16:rowId xmlns:a16="http://schemas.microsoft.com/office/drawing/2014/main" val="3330822462"/>
                  </a:ext>
                </a:extLst>
              </a:tr>
            </a:tbl>
          </a:graphicData>
        </a:graphic>
      </p:graphicFrame>
      <p:graphicFrame>
        <p:nvGraphicFramePr>
          <p:cNvPr id="16" name="Table 15">
            <a:extLst>
              <a:ext uri="{FF2B5EF4-FFF2-40B4-BE49-F238E27FC236}">
                <a16:creationId xmlns:a16="http://schemas.microsoft.com/office/drawing/2014/main" id="{64D07C1E-48F3-E027-1506-B60878D04430}"/>
              </a:ext>
            </a:extLst>
          </p:cNvPr>
          <p:cNvGraphicFramePr>
            <a:graphicFrameLocks noGrp="1"/>
          </p:cNvGraphicFramePr>
          <p:nvPr>
            <p:extLst>
              <p:ext uri="{D42A27DB-BD31-4B8C-83A1-F6EECF244321}">
                <p14:modId xmlns:p14="http://schemas.microsoft.com/office/powerpoint/2010/main" val="2066405656"/>
              </p:ext>
            </p:extLst>
          </p:nvPr>
        </p:nvGraphicFramePr>
        <p:xfrm>
          <a:off x="5779656" y="5844151"/>
          <a:ext cx="1362073" cy="370840"/>
        </p:xfrm>
        <a:graphic>
          <a:graphicData uri="http://schemas.openxmlformats.org/drawingml/2006/table">
            <a:tbl>
              <a:tblPr firstRow="1" bandRow="1">
                <a:tableStyleId>{5C22544A-7EE6-4342-B048-85BDC9FD1C3A}</a:tableStyleId>
              </a:tblPr>
              <a:tblGrid>
                <a:gridCol w="1362073">
                  <a:extLst>
                    <a:ext uri="{9D8B030D-6E8A-4147-A177-3AD203B41FA5}">
                      <a16:colId xmlns:a16="http://schemas.microsoft.com/office/drawing/2014/main" val="1598209726"/>
                    </a:ext>
                  </a:extLst>
                </a:gridCol>
              </a:tblGrid>
              <a:tr h="370840">
                <a:tc>
                  <a:txBody>
                    <a:bodyPr/>
                    <a:lstStyle/>
                    <a:p>
                      <a:pPr algn="r"/>
                      <a:r>
                        <a:rPr lang="de-CH">
                          <a:solidFill>
                            <a:schemeClr val="tx1"/>
                          </a:solidFill>
                        </a:rPr>
                        <a:t>5</a:t>
                      </a:r>
                    </a:p>
                  </a:txBody>
                  <a:tcPr>
                    <a:solidFill>
                      <a:schemeClr val="bg1"/>
                    </a:solidFill>
                  </a:tcPr>
                </a:tc>
                <a:extLst>
                  <a:ext uri="{0D108BD9-81ED-4DB2-BD59-A6C34878D82A}">
                    <a16:rowId xmlns:a16="http://schemas.microsoft.com/office/drawing/2014/main" val="3330822462"/>
                  </a:ext>
                </a:extLst>
              </a:tr>
            </a:tbl>
          </a:graphicData>
        </a:graphic>
      </p:graphicFrame>
    </p:spTree>
    <p:extLst>
      <p:ext uri="{BB962C8B-B14F-4D97-AF65-F5344CB8AC3E}">
        <p14:creationId xmlns:p14="http://schemas.microsoft.com/office/powerpoint/2010/main" val="1886224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112D65-3272-B8B2-752F-7856483B0A79}"/>
              </a:ext>
            </a:extLst>
          </p:cNvPr>
          <p:cNvSpPr>
            <a:spLocks noGrp="1"/>
          </p:cNvSpPr>
          <p:nvPr>
            <p:ph type="dt" sz="half" idx="10"/>
          </p:nvPr>
        </p:nvSpPr>
        <p:spPr/>
        <p:txBody>
          <a:bodyPr/>
          <a:lstStyle/>
          <a:p>
            <a:fld id="{5E48492E-72D1-4785-9351-8AE1E40FBA2D}" type="datetime1">
              <a:rPr lang="de-CH" smtClean="0">
                <a:solidFill>
                  <a:srgbClr val="000000"/>
                </a:solidFill>
              </a:rPr>
              <a:t>06.06.2022</a:t>
            </a:fld>
            <a:endParaRPr lang="de-CH">
              <a:solidFill>
                <a:srgbClr val="000000"/>
              </a:solidFill>
            </a:endParaRPr>
          </a:p>
        </p:txBody>
      </p:sp>
      <p:sp>
        <p:nvSpPr>
          <p:cNvPr id="3" name="Footer Placeholder 2">
            <a:extLst>
              <a:ext uri="{FF2B5EF4-FFF2-40B4-BE49-F238E27FC236}">
                <a16:creationId xmlns:a16="http://schemas.microsoft.com/office/drawing/2014/main" id="{1EE1EDC8-C2C7-611F-0F9A-B6016F2BD4DC}"/>
              </a:ext>
            </a:extLst>
          </p:cNvPr>
          <p:cNvSpPr>
            <a:spLocks noGrp="1"/>
          </p:cNvSpPr>
          <p:nvPr>
            <p:ph type="ftr" sz="quarter" idx="11"/>
          </p:nvPr>
        </p:nvSpPr>
        <p:spPr/>
        <p:txBody>
          <a:bodyPr/>
          <a:lstStyle/>
          <a:p>
            <a:r>
              <a:rPr lang="de-CH" err="1">
                <a:solidFill>
                  <a:srgbClr val="000000"/>
                </a:solidFill>
              </a:rPr>
              <a:t>MSc</a:t>
            </a:r>
            <a:r>
              <a:rPr lang="de-CH">
                <a:solidFill>
                  <a:srgbClr val="000000"/>
                </a:solidFill>
              </a:rPr>
              <a:t> BIS: </a:t>
            </a:r>
            <a:r>
              <a:rPr lang="de-CH" err="1">
                <a:solidFill>
                  <a:srgbClr val="000000"/>
                </a:solidFill>
              </a:rPr>
              <a:t>DigiBP</a:t>
            </a:r>
            <a:r>
              <a:rPr lang="de-CH">
                <a:solidFill>
                  <a:srgbClr val="000000"/>
                </a:solidFill>
              </a:rPr>
              <a:t> Group Project</a:t>
            </a:r>
          </a:p>
        </p:txBody>
      </p:sp>
      <p:sp>
        <p:nvSpPr>
          <p:cNvPr id="4" name="Slide Number Placeholder 3">
            <a:extLst>
              <a:ext uri="{FF2B5EF4-FFF2-40B4-BE49-F238E27FC236}">
                <a16:creationId xmlns:a16="http://schemas.microsoft.com/office/drawing/2014/main" id="{57A6C6CF-4313-7848-C78A-33939B952D18}"/>
              </a:ext>
            </a:extLst>
          </p:cNvPr>
          <p:cNvSpPr>
            <a:spLocks noGrp="1"/>
          </p:cNvSpPr>
          <p:nvPr>
            <p:ph type="sldNum" sz="quarter" idx="12"/>
          </p:nvPr>
        </p:nvSpPr>
        <p:spPr/>
        <p:txBody>
          <a:bodyPr/>
          <a:lstStyle/>
          <a:p>
            <a:fld id="{351188DD-6605-4EF4-9E67-B567F731CE68}" type="slidenum">
              <a:rPr lang="de-CH" smtClean="0">
                <a:solidFill>
                  <a:srgbClr val="000000"/>
                </a:solidFill>
              </a:rPr>
              <a:pPr/>
              <a:t>4</a:t>
            </a:fld>
            <a:endParaRPr lang="de-CH">
              <a:solidFill>
                <a:srgbClr val="000000"/>
              </a:solidFill>
            </a:endParaRPr>
          </a:p>
        </p:txBody>
      </p:sp>
      <p:sp>
        <p:nvSpPr>
          <p:cNvPr id="5" name="Title 4">
            <a:extLst>
              <a:ext uri="{FF2B5EF4-FFF2-40B4-BE49-F238E27FC236}">
                <a16:creationId xmlns:a16="http://schemas.microsoft.com/office/drawing/2014/main" id="{FB659351-2C58-421D-8A88-65E1EDDB4FF7}"/>
              </a:ext>
            </a:extLst>
          </p:cNvPr>
          <p:cNvSpPr>
            <a:spLocks noGrp="1"/>
          </p:cNvSpPr>
          <p:nvPr>
            <p:ph type="title"/>
          </p:nvPr>
        </p:nvSpPr>
        <p:spPr/>
        <p:txBody>
          <a:bodyPr/>
          <a:lstStyle/>
          <a:p>
            <a:r>
              <a:rPr lang="de-CH">
                <a:solidFill>
                  <a:srgbClr val="C00000"/>
                </a:solidFill>
              </a:rPr>
              <a:t>As-Is </a:t>
            </a:r>
            <a:r>
              <a:rPr lang="de-CH" err="1">
                <a:solidFill>
                  <a:srgbClr val="C00000"/>
                </a:solidFill>
              </a:rPr>
              <a:t>Process</a:t>
            </a:r>
            <a:endParaRPr lang="de-CH">
              <a:solidFill>
                <a:srgbClr val="C00000"/>
              </a:solidFill>
            </a:endParaRPr>
          </a:p>
        </p:txBody>
      </p:sp>
      <p:sp>
        <p:nvSpPr>
          <p:cNvPr id="6" name="Text Placeholder 5">
            <a:extLst>
              <a:ext uri="{FF2B5EF4-FFF2-40B4-BE49-F238E27FC236}">
                <a16:creationId xmlns:a16="http://schemas.microsoft.com/office/drawing/2014/main" id="{A4EBDA08-6093-5347-5181-A695366E2752}"/>
              </a:ext>
            </a:extLst>
          </p:cNvPr>
          <p:cNvSpPr>
            <a:spLocks noGrp="1"/>
          </p:cNvSpPr>
          <p:nvPr>
            <p:ph type="body" idx="1"/>
          </p:nvPr>
        </p:nvSpPr>
        <p:spPr>
          <a:xfrm>
            <a:off x="925997" y="2124447"/>
            <a:ext cx="4104456" cy="1872208"/>
          </a:xfrm>
        </p:spPr>
        <p:txBody>
          <a:bodyPr/>
          <a:lstStyle/>
          <a:p>
            <a:pPr marL="342900" indent="-342900">
              <a:buFont typeface="Arial" panose="020B0604020202020204" pitchFamily="34" charset="0"/>
              <a:buChar char="•"/>
            </a:pPr>
            <a:r>
              <a:rPr lang="de-CH" dirty="0"/>
              <a:t>Only «User Tasks»</a:t>
            </a:r>
          </a:p>
          <a:p>
            <a:pPr marL="342900" indent="-342900">
              <a:buFont typeface="Arial" panose="020B0604020202020204" pitchFamily="34" charset="0"/>
              <a:buChar char="•"/>
            </a:pPr>
            <a:r>
              <a:rPr lang="en-US" dirty="0"/>
              <a:t>High error potential</a:t>
            </a:r>
          </a:p>
          <a:p>
            <a:pPr>
              <a:lnSpc>
                <a:spcPct val="100000"/>
              </a:lnSpc>
              <a:spcBef>
                <a:spcPts val="0"/>
              </a:spcBef>
            </a:pPr>
            <a:endParaRPr lang="en-US" dirty="0"/>
          </a:p>
          <a:p>
            <a:pPr marL="342900" indent="-342900">
              <a:buFont typeface="Wingdings" panose="05000000000000000000" pitchFamily="2" charset="2"/>
              <a:buChar char="Ø"/>
            </a:pPr>
            <a:r>
              <a:rPr lang="de-CH" b="1" dirty="0">
                <a:solidFill>
                  <a:srgbClr val="C00000"/>
                </a:solidFill>
                <a:sym typeface="Wingdings" panose="05000000000000000000" pitchFamily="2" charset="2"/>
              </a:rPr>
              <a:t>Potential for automatization</a:t>
            </a:r>
            <a:endParaRPr lang="de-CH" dirty="0"/>
          </a:p>
        </p:txBody>
      </p:sp>
      <p:sp>
        <p:nvSpPr>
          <p:cNvPr id="19" name="Text Placeholder 5">
            <a:extLst>
              <a:ext uri="{FF2B5EF4-FFF2-40B4-BE49-F238E27FC236}">
                <a16:creationId xmlns:a16="http://schemas.microsoft.com/office/drawing/2014/main" id="{B2CBDCA2-876D-890E-A510-A5DD4A9FA37A}"/>
              </a:ext>
            </a:extLst>
          </p:cNvPr>
          <p:cNvSpPr txBox="1">
            <a:spLocks/>
          </p:cNvSpPr>
          <p:nvPr/>
        </p:nvSpPr>
        <p:spPr bwMode="auto">
          <a:xfrm>
            <a:off x="925998" y="4167953"/>
            <a:ext cx="11582969" cy="2781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defTabSz="1042988" rtl="0" eaLnBrk="1" fontAlgn="base" hangingPunct="1">
              <a:lnSpc>
                <a:spcPct val="115000"/>
              </a:lnSpc>
              <a:spcBef>
                <a:spcPts val="1200"/>
              </a:spcBef>
              <a:spcAft>
                <a:spcPct val="0"/>
              </a:spcAft>
              <a:defRPr sz="2000" b="0" i="0" baseline="0">
                <a:solidFill>
                  <a:schemeClr val="tx1"/>
                </a:solidFill>
                <a:latin typeface="+mn-lt"/>
                <a:ea typeface="+mn-ea"/>
                <a:cs typeface="+mn-cs"/>
              </a:defRPr>
            </a:lvl1pPr>
            <a:lvl2pPr marL="352425" indent="-171450"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2pPr>
            <a:lvl3pPr marL="712788" indent="-169863"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3pPr>
            <a:lvl4pPr marL="1073150" indent="-180975"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4pPr>
            <a:lvl5pPr marL="14319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5pPr>
            <a:lvl6pPr marL="18891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6pPr>
            <a:lvl7pPr marL="23463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7pPr>
            <a:lvl8pPr marL="28035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8pPr>
            <a:lvl9pPr marL="32607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9pPr>
          </a:lstStyle>
          <a:p>
            <a:pPr marL="342900" indent="-342900">
              <a:buFont typeface="Arial" panose="020B0604020202020204" pitchFamily="34" charset="0"/>
              <a:buChar char="•"/>
            </a:pPr>
            <a:r>
              <a:rPr lang="en-GB" kern="0" dirty="0"/>
              <a:t>Contact by potential new 							       clients per Email or phone </a:t>
            </a:r>
          </a:p>
          <a:p>
            <a:pPr marL="342900" indent="-342900">
              <a:buFont typeface="Arial" panose="020B0604020202020204" pitchFamily="34" charset="0"/>
              <a:buChar char="•"/>
            </a:pPr>
            <a:r>
              <a:rPr lang="en-GB" kern="0" dirty="0"/>
              <a:t>Customer can reach pension fund and get needed information only during the limited opening hours </a:t>
            </a:r>
          </a:p>
          <a:p>
            <a:pPr marL="342900" indent="-342900">
              <a:buFont typeface="Arial" panose="020B0604020202020204" pitchFamily="34" charset="0"/>
              <a:buChar char="•"/>
            </a:pPr>
            <a:r>
              <a:rPr lang="en-GB" dirty="0"/>
              <a:t>Long lead times </a:t>
            </a:r>
          </a:p>
          <a:p>
            <a:pPr>
              <a:lnSpc>
                <a:spcPct val="100000"/>
              </a:lnSpc>
              <a:spcBef>
                <a:spcPts val="0"/>
              </a:spcBef>
            </a:pPr>
            <a:endParaRPr lang="de-CH" dirty="0"/>
          </a:p>
          <a:p>
            <a:pPr marL="342900" indent="-342900">
              <a:buFont typeface="Wingdings" panose="05000000000000000000" pitchFamily="2" charset="2"/>
              <a:buChar char="Ø"/>
            </a:pPr>
            <a:r>
              <a:rPr lang="en-US" b="1" kern="0" dirty="0">
                <a:solidFill>
                  <a:srgbClr val="C00000"/>
                </a:solidFill>
                <a:sym typeface="Wingdings" panose="05000000000000000000" pitchFamily="2" charset="2"/>
              </a:rPr>
              <a:t>Improving customer experience and service through the implementation of a chatbot</a:t>
            </a:r>
            <a:endParaRPr lang="de-CH" b="1" kern="0" dirty="0">
              <a:solidFill>
                <a:srgbClr val="C00000"/>
              </a:solidFill>
            </a:endParaRPr>
          </a:p>
        </p:txBody>
      </p:sp>
      <p:pic>
        <p:nvPicPr>
          <p:cNvPr id="7" name="Grafik 7">
            <a:extLst>
              <a:ext uri="{FF2B5EF4-FFF2-40B4-BE49-F238E27FC236}">
                <a16:creationId xmlns:a16="http://schemas.microsoft.com/office/drawing/2014/main" id="{DCFD52D0-487C-8BAC-ACFA-3C98084DEB12}"/>
              </a:ext>
            </a:extLst>
          </p:cNvPr>
          <p:cNvPicPr>
            <a:picLocks noChangeAspect="1"/>
          </p:cNvPicPr>
          <p:nvPr/>
        </p:nvPicPr>
        <p:blipFill>
          <a:blip r:embed="rId3"/>
          <a:stretch>
            <a:fillRect/>
          </a:stretch>
        </p:blipFill>
        <p:spPr>
          <a:xfrm>
            <a:off x="5348247" y="3197956"/>
            <a:ext cx="2743179" cy="1157412"/>
          </a:xfrm>
          <a:prstGeom prst="rect">
            <a:avLst/>
          </a:prstGeom>
        </p:spPr>
      </p:pic>
      <p:pic>
        <p:nvPicPr>
          <p:cNvPr id="9" name="Grafik 9">
            <a:extLst>
              <a:ext uri="{FF2B5EF4-FFF2-40B4-BE49-F238E27FC236}">
                <a16:creationId xmlns:a16="http://schemas.microsoft.com/office/drawing/2014/main" id="{0B680F95-4C02-E2E7-AD3C-94DC8B92A947}"/>
              </a:ext>
            </a:extLst>
          </p:cNvPr>
          <p:cNvPicPr>
            <a:picLocks noChangeAspect="1"/>
          </p:cNvPicPr>
          <p:nvPr/>
        </p:nvPicPr>
        <p:blipFill>
          <a:blip r:embed="rId4"/>
          <a:stretch>
            <a:fillRect/>
          </a:stretch>
        </p:blipFill>
        <p:spPr>
          <a:xfrm>
            <a:off x="4621216" y="1476036"/>
            <a:ext cx="8152348" cy="3176196"/>
          </a:xfrm>
          <a:prstGeom prst="rect">
            <a:avLst/>
          </a:prstGeom>
        </p:spPr>
      </p:pic>
    </p:spTree>
    <p:extLst>
      <p:ext uri="{BB962C8B-B14F-4D97-AF65-F5344CB8AC3E}">
        <p14:creationId xmlns:p14="http://schemas.microsoft.com/office/powerpoint/2010/main" val="2207324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56FD8D4-8643-A944-8E04-58DD2C25DBD8}"/>
              </a:ext>
            </a:extLst>
          </p:cNvPr>
          <p:cNvPicPr>
            <a:picLocks noChangeAspect="1"/>
          </p:cNvPicPr>
          <p:nvPr/>
        </p:nvPicPr>
        <p:blipFill>
          <a:blip r:embed="rId3"/>
          <a:stretch>
            <a:fillRect/>
          </a:stretch>
        </p:blipFill>
        <p:spPr>
          <a:xfrm>
            <a:off x="8017619" y="1871663"/>
            <a:ext cx="4381897" cy="2130613"/>
          </a:xfrm>
          <a:prstGeom prst="rect">
            <a:avLst/>
          </a:prstGeom>
        </p:spPr>
      </p:pic>
      <p:sp>
        <p:nvSpPr>
          <p:cNvPr id="2" name="Date Placeholder 1">
            <a:extLst>
              <a:ext uri="{FF2B5EF4-FFF2-40B4-BE49-F238E27FC236}">
                <a16:creationId xmlns:a16="http://schemas.microsoft.com/office/drawing/2014/main" id="{3923472A-2FB7-5B71-CBC3-74E836EBB77D}"/>
              </a:ext>
            </a:extLst>
          </p:cNvPr>
          <p:cNvSpPr>
            <a:spLocks noGrp="1"/>
          </p:cNvSpPr>
          <p:nvPr>
            <p:ph type="dt" sz="half" idx="10"/>
          </p:nvPr>
        </p:nvSpPr>
        <p:spPr/>
        <p:txBody>
          <a:bodyPr/>
          <a:lstStyle/>
          <a:p>
            <a:fld id="{5E48492E-72D1-4785-9351-8AE1E40FBA2D}" type="datetime1">
              <a:rPr lang="de-CH" smtClean="0">
                <a:solidFill>
                  <a:srgbClr val="000000"/>
                </a:solidFill>
              </a:rPr>
              <a:t>06.06.2022</a:t>
            </a:fld>
            <a:endParaRPr lang="de-CH">
              <a:solidFill>
                <a:srgbClr val="000000"/>
              </a:solidFill>
            </a:endParaRPr>
          </a:p>
        </p:txBody>
      </p:sp>
      <p:sp>
        <p:nvSpPr>
          <p:cNvPr id="3" name="Footer Placeholder 2">
            <a:extLst>
              <a:ext uri="{FF2B5EF4-FFF2-40B4-BE49-F238E27FC236}">
                <a16:creationId xmlns:a16="http://schemas.microsoft.com/office/drawing/2014/main" id="{5DCAAE0E-F922-3802-AA8E-7714BD276A4E}"/>
              </a:ext>
            </a:extLst>
          </p:cNvPr>
          <p:cNvSpPr>
            <a:spLocks noGrp="1"/>
          </p:cNvSpPr>
          <p:nvPr>
            <p:ph type="ftr" sz="quarter" idx="11"/>
          </p:nvPr>
        </p:nvSpPr>
        <p:spPr/>
        <p:txBody>
          <a:bodyPr/>
          <a:lstStyle/>
          <a:p>
            <a:r>
              <a:rPr lang="de-CH" err="1">
                <a:solidFill>
                  <a:srgbClr val="000000"/>
                </a:solidFill>
              </a:rPr>
              <a:t>MSc</a:t>
            </a:r>
            <a:r>
              <a:rPr lang="de-CH">
                <a:solidFill>
                  <a:srgbClr val="000000"/>
                </a:solidFill>
              </a:rPr>
              <a:t> BIS: </a:t>
            </a:r>
            <a:r>
              <a:rPr lang="de-CH" err="1">
                <a:solidFill>
                  <a:srgbClr val="000000"/>
                </a:solidFill>
              </a:rPr>
              <a:t>DigiBP</a:t>
            </a:r>
            <a:r>
              <a:rPr lang="de-CH">
                <a:solidFill>
                  <a:srgbClr val="000000"/>
                </a:solidFill>
              </a:rPr>
              <a:t> Group Project</a:t>
            </a:r>
          </a:p>
        </p:txBody>
      </p:sp>
      <p:sp>
        <p:nvSpPr>
          <p:cNvPr id="4" name="Slide Number Placeholder 3">
            <a:extLst>
              <a:ext uri="{FF2B5EF4-FFF2-40B4-BE49-F238E27FC236}">
                <a16:creationId xmlns:a16="http://schemas.microsoft.com/office/drawing/2014/main" id="{42129F63-5A00-1DB5-7D7E-31DA50FB1B82}"/>
              </a:ext>
            </a:extLst>
          </p:cNvPr>
          <p:cNvSpPr>
            <a:spLocks noGrp="1"/>
          </p:cNvSpPr>
          <p:nvPr>
            <p:ph type="sldNum" sz="quarter" idx="12"/>
          </p:nvPr>
        </p:nvSpPr>
        <p:spPr/>
        <p:txBody>
          <a:bodyPr/>
          <a:lstStyle/>
          <a:p>
            <a:fld id="{351188DD-6605-4EF4-9E67-B567F731CE68}" type="slidenum">
              <a:rPr lang="de-CH" smtClean="0">
                <a:solidFill>
                  <a:srgbClr val="000000"/>
                </a:solidFill>
              </a:rPr>
              <a:pPr/>
              <a:t>5</a:t>
            </a:fld>
            <a:endParaRPr lang="de-CH">
              <a:solidFill>
                <a:srgbClr val="000000"/>
              </a:solidFill>
            </a:endParaRPr>
          </a:p>
        </p:txBody>
      </p:sp>
      <p:sp>
        <p:nvSpPr>
          <p:cNvPr id="5" name="Title 4">
            <a:extLst>
              <a:ext uri="{FF2B5EF4-FFF2-40B4-BE49-F238E27FC236}">
                <a16:creationId xmlns:a16="http://schemas.microsoft.com/office/drawing/2014/main" id="{A1D13B91-65AD-5697-6458-3E9AA52CAF42}"/>
              </a:ext>
            </a:extLst>
          </p:cNvPr>
          <p:cNvSpPr>
            <a:spLocks noGrp="1"/>
          </p:cNvSpPr>
          <p:nvPr>
            <p:ph type="title"/>
          </p:nvPr>
        </p:nvSpPr>
        <p:spPr>
          <a:xfrm>
            <a:off x="926000" y="1476375"/>
            <a:ext cx="3203188" cy="395288"/>
          </a:xfrm>
        </p:spPr>
        <p:txBody>
          <a:bodyPr/>
          <a:lstStyle/>
          <a:p>
            <a:pPr>
              <a:tabLst>
                <a:tab pos="7177088" algn="l"/>
              </a:tabLst>
            </a:pPr>
            <a:r>
              <a:rPr lang="de-CH">
                <a:solidFill>
                  <a:srgbClr val="C00000"/>
                </a:solidFill>
              </a:rPr>
              <a:t>To-Be </a:t>
            </a:r>
            <a:r>
              <a:rPr lang="de-CH" err="1">
                <a:solidFill>
                  <a:srgbClr val="C00000"/>
                </a:solidFill>
              </a:rPr>
              <a:t>Process</a:t>
            </a:r>
            <a:r>
              <a:rPr lang="de-CH"/>
              <a:t> </a:t>
            </a:r>
            <a:endParaRPr lang="de-CH">
              <a:solidFill>
                <a:srgbClr val="C00000"/>
              </a:solidFill>
            </a:endParaRPr>
          </a:p>
        </p:txBody>
      </p:sp>
      <p:sp>
        <p:nvSpPr>
          <p:cNvPr id="6" name="Text Placeholder 5">
            <a:extLst>
              <a:ext uri="{FF2B5EF4-FFF2-40B4-BE49-F238E27FC236}">
                <a16:creationId xmlns:a16="http://schemas.microsoft.com/office/drawing/2014/main" id="{075B97DC-596E-E698-069F-D535C09A9C9C}"/>
              </a:ext>
            </a:extLst>
          </p:cNvPr>
          <p:cNvSpPr>
            <a:spLocks noGrp="1"/>
          </p:cNvSpPr>
          <p:nvPr>
            <p:ph type="body" idx="1"/>
          </p:nvPr>
        </p:nvSpPr>
        <p:spPr/>
        <p:txBody>
          <a:bodyPr/>
          <a:lstStyle/>
          <a:p>
            <a:endParaRPr lang="de-CH"/>
          </a:p>
        </p:txBody>
      </p:sp>
      <p:pic>
        <p:nvPicPr>
          <p:cNvPr id="8" name="Picture 7">
            <a:extLst>
              <a:ext uri="{FF2B5EF4-FFF2-40B4-BE49-F238E27FC236}">
                <a16:creationId xmlns:a16="http://schemas.microsoft.com/office/drawing/2014/main" id="{F8C52771-86EA-63F8-045F-A5681E7F96C9}"/>
              </a:ext>
            </a:extLst>
          </p:cNvPr>
          <p:cNvPicPr>
            <a:picLocks noChangeAspect="1"/>
          </p:cNvPicPr>
          <p:nvPr/>
        </p:nvPicPr>
        <p:blipFill>
          <a:blip r:embed="rId4"/>
          <a:stretch>
            <a:fillRect/>
          </a:stretch>
        </p:blipFill>
        <p:spPr>
          <a:xfrm>
            <a:off x="915587" y="3069060"/>
            <a:ext cx="7803912" cy="3600400"/>
          </a:xfrm>
          <a:prstGeom prst="rect">
            <a:avLst/>
          </a:prstGeom>
        </p:spPr>
      </p:pic>
      <p:sp>
        <p:nvSpPr>
          <p:cNvPr id="11" name="Title 4">
            <a:extLst>
              <a:ext uri="{FF2B5EF4-FFF2-40B4-BE49-F238E27FC236}">
                <a16:creationId xmlns:a16="http://schemas.microsoft.com/office/drawing/2014/main" id="{206D6C4F-B5E3-BE17-0ED1-39AA58264A14}"/>
              </a:ext>
            </a:extLst>
          </p:cNvPr>
          <p:cNvSpPr txBox="1">
            <a:spLocks/>
          </p:cNvSpPr>
          <p:nvPr/>
        </p:nvSpPr>
        <p:spPr bwMode="auto">
          <a:xfrm>
            <a:off x="8017619" y="1470823"/>
            <a:ext cx="3203188" cy="395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l" defTabSz="1042988" rtl="0" eaLnBrk="1" fontAlgn="base" hangingPunct="1">
              <a:spcBef>
                <a:spcPct val="0"/>
              </a:spcBef>
              <a:spcAft>
                <a:spcPct val="0"/>
              </a:spcAft>
              <a:defRPr sz="2600" b="1" i="0" baseline="0">
                <a:solidFill>
                  <a:schemeClr val="tx2"/>
                </a:solidFill>
                <a:latin typeface="+mj-lt"/>
                <a:ea typeface="+mj-ea"/>
                <a:cs typeface="+mj-cs"/>
              </a:defRPr>
            </a:lvl1pPr>
            <a:lvl2pPr algn="l" defTabSz="1042988" rtl="0" eaLnBrk="1" fontAlgn="base" hangingPunct="1">
              <a:spcBef>
                <a:spcPct val="0"/>
              </a:spcBef>
              <a:spcAft>
                <a:spcPct val="0"/>
              </a:spcAft>
              <a:defRPr sz="2000" b="1">
                <a:solidFill>
                  <a:schemeClr val="tx2"/>
                </a:solidFill>
                <a:latin typeface="Arial" charset="0"/>
              </a:defRPr>
            </a:lvl2pPr>
            <a:lvl3pPr algn="l" defTabSz="1042988" rtl="0" eaLnBrk="1" fontAlgn="base" hangingPunct="1">
              <a:spcBef>
                <a:spcPct val="0"/>
              </a:spcBef>
              <a:spcAft>
                <a:spcPct val="0"/>
              </a:spcAft>
              <a:defRPr sz="2000" b="1">
                <a:solidFill>
                  <a:schemeClr val="tx2"/>
                </a:solidFill>
                <a:latin typeface="Arial" charset="0"/>
              </a:defRPr>
            </a:lvl3pPr>
            <a:lvl4pPr algn="l" defTabSz="1042988" rtl="0" eaLnBrk="1" fontAlgn="base" hangingPunct="1">
              <a:spcBef>
                <a:spcPct val="0"/>
              </a:spcBef>
              <a:spcAft>
                <a:spcPct val="0"/>
              </a:spcAft>
              <a:defRPr sz="2000" b="1">
                <a:solidFill>
                  <a:schemeClr val="tx2"/>
                </a:solidFill>
                <a:latin typeface="Arial" charset="0"/>
              </a:defRPr>
            </a:lvl4pPr>
            <a:lvl5pPr algn="l" defTabSz="1042988" rtl="0" eaLnBrk="1" fontAlgn="base" hangingPunct="1">
              <a:spcBef>
                <a:spcPct val="0"/>
              </a:spcBef>
              <a:spcAft>
                <a:spcPct val="0"/>
              </a:spcAft>
              <a:defRPr sz="2000" b="1">
                <a:solidFill>
                  <a:schemeClr val="tx2"/>
                </a:solidFill>
                <a:latin typeface="Arial" charset="0"/>
              </a:defRPr>
            </a:lvl5pPr>
            <a:lvl6pPr marL="457200" algn="l" defTabSz="1042988" rtl="0" eaLnBrk="1" fontAlgn="base" hangingPunct="1">
              <a:spcBef>
                <a:spcPct val="0"/>
              </a:spcBef>
              <a:spcAft>
                <a:spcPct val="0"/>
              </a:spcAft>
              <a:defRPr sz="2000" b="1">
                <a:solidFill>
                  <a:schemeClr val="tx2"/>
                </a:solidFill>
                <a:latin typeface="Arial" charset="0"/>
              </a:defRPr>
            </a:lvl6pPr>
            <a:lvl7pPr marL="914400" algn="l" defTabSz="1042988" rtl="0" eaLnBrk="1" fontAlgn="base" hangingPunct="1">
              <a:spcBef>
                <a:spcPct val="0"/>
              </a:spcBef>
              <a:spcAft>
                <a:spcPct val="0"/>
              </a:spcAft>
              <a:defRPr sz="2000" b="1">
                <a:solidFill>
                  <a:schemeClr val="tx2"/>
                </a:solidFill>
                <a:latin typeface="Arial" charset="0"/>
              </a:defRPr>
            </a:lvl7pPr>
            <a:lvl8pPr marL="1371600" algn="l" defTabSz="1042988" rtl="0" eaLnBrk="1" fontAlgn="base" hangingPunct="1">
              <a:spcBef>
                <a:spcPct val="0"/>
              </a:spcBef>
              <a:spcAft>
                <a:spcPct val="0"/>
              </a:spcAft>
              <a:defRPr sz="2000" b="1">
                <a:solidFill>
                  <a:schemeClr val="tx2"/>
                </a:solidFill>
                <a:latin typeface="Arial" charset="0"/>
              </a:defRPr>
            </a:lvl8pPr>
            <a:lvl9pPr marL="1828800" algn="l" defTabSz="1042988" rtl="0" eaLnBrk="1" fontAlgn="base" hangingPunct="1">
              <a:spcBef>
                <a:spcPct val="0"/>
              </a:spcBef>
              <a:spcAft>
                <a:spcPct val="0"/>
              </a:spcAft>
              <a:defRPr sz="2000" b="1">
                <a:solidFill>
                  <a:schemeClr val="tx2"/>
                </a:solidFill>
                <a:latin typeface="Arial" charset="0"/>
              </a:defRPr>
            </a:lvl9pPr>
          </a:lstStyle>
          <a:p>
            <a:pPr>
              <a:tabLst>
                <a:tab pos="7177088" algn="l"/>
              </a:tabLst>
            </a:pPr>
            <a:r>
              <a:rPr lang="de-CH" kern="0">
                <a:solidFill>
                  <a:srgbClr val="C00000"/>
                </a:solidFill>
              </a:rPr>
              <a:t>Sub - </a:t>
            </a:r>
            <a:r>
              <a:rPr lang="de-CH" kern="0" err="1">
                <a:solidFill>
                  <a:srgbClr val="C00000"/>
                </a:solidFill>
              </a:rPr>
              <a:t>Process</a:t>
            </a:r>
            <a:r>
              <a:rPr lang="de-CH" kern="0"/>
              <a:t> </a:t>
            </a:r>
            <a:endParaRPr lang="de-CH" kern="0">
              <a:solidFill>
                <a:srgbClr val="C00000"/>
              </a:solidFill>
            </a:endParaRPr>
          </a:p>
        </p:txBody>
      </p:sp>
    </p:spTree>
    <p:extLst>
      <p:ext uri="{BB962C8B-B14F-4D97-AF65-F5344CB8AC3E}">
        <p14:creationId xmlns:p14="http://schemas.microsoft.com/office/powerpoint/2010/main" val="3530170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23472A-2FB7-5B71-CBC3-74E836EBB77D}"/>
              </a:ext>
            </a:extLst>
          </p:cNvPr>
          <p:cNvSpPr>
            <a:spLocks noGrp="1"/>
          </p:cNvSpPr>
          <p:nvPr>
            <p:ph type="dt" sz="half" idx="10"/>
          </p:nvPr>
        </p:nvSpPr>
        <p:spPr/>
        <p:txBody>
          <a:bodyPr/>
          <a:lstStyle/>
          <a:p>
            <a:fld id="{5E48492E-72D1-4785-9351-8AE1E40FBA2D}" type="datetime1">
              <a:rPr lang="de-CH" smtClean="0">
                <a:solidFill>
                  <a:srgbClr val="000000"/>
                </a:solidFill>
              </a:rPr>
              <a:t>06.06.2022</a:t>
            </a:fld>
            <a:endParaRPr lang="de-CH">
              <a:solidFill>
                <a:srgbClr val="000000"/>
              </a:solidFill>
            </a:endParaRPr>
          </a:p>
        </p:txBody>
      </p:sp>
      <p:sp>
        <p:nvSpPr>
          <p:cNvPr id="3" name="Footer Placeholder 2">
            <a:extLst>
              <a:ext uri="{FF2B5EF4-FFF2-40B4-BE49-F238E27FC236}">
                <a16:creationId xmlns:a16="http://schemas.microsoft.com/office/drawing/2014/main" id="{5DCAAE0E-F922-3802-AA8E-7714BD276A4E}"/>
              </a:ext>
            </a:extLst>
          </p:cNvPr>
          <p:cNvSpPr>
            <a:spLocks noGrp="1"/>
          </p:cNvSpPr>
          <p:nvPr>
            <p:ph type="ftr" sz="quarter" idx="11"/>
          </p:nvPr>
        </p:nvSpPr>
        <p:spPr/>
        <p:txBody>
          <a:bodyPr/>
          <a:lstStyle/>
          <a:p>
            <a:r>
              <a:rPr lang="de-CH" err="1">
                <a:solidFill>
                  <a:srgbClr val="000000"/>
                </a:solidFill>
              </a:rPr>
              <a:t>MSc</a:t>
            </a:r>
            <a:r>
              <a:rPr lang="de-CH">
                <a:solidFill>
                  <a:srgbClr val="000000"/>
                </a:solidFill>
              </a:rPr>
              <a:t> BIS: </a:t>
            </a:r>
            <a:r>
              <a:rPr lang="de-CH" err="1">
                <a:solidFill>
                  <a:srgbClr val="000000"/>
                </a:solidFill>
              </a:rPr>
              <a:t>DigiBP</a:t>
            </a:r>
            <a:r>
              <a:rPr lang="de-CH">
                <a:solidFill>
                  <a:srgbClr val="000000"/>
                </a:solidFill>
              </a:rPr>
              <a:t> Group Project</a:t>
            </a:r>
          </a:p>
        </p:txBody>
      </p:sp>
      <p:sp>
        <p:nvSpPr>
          <p:cNvPr id="4" name="Slide Number Placeholder 3">
            <a:extLst>
              <a:ext uri="{FF2B5EF4-FFF2-40B4-BE49-F238E27FC236}">
                <a16:creationId xmlns:a16="http://schemas.microsoft.com/office/drawing/2014/main" id="{42129F63-5A00-1DB5-7D7E-31DA50FB1B82}"/>
              </a:ext>
            </a:extLst>
          </p:cNvPr>
          <p:cNvSpPr>
            <a:spLocks noGrp="1"/>
          </p:cNvSpPr>
          <p:nvPr>
            <p:ph type="sldNum" sz="quarter" idx="12"/>
          </p:nvPr>
        </p:nvSpPr>
        <p:spPr/>
        <p:txBody>
          <a:bodyPr/>
          <a:lstStyle/>
          <a:p>
            <a:fld id="{351188DD-6605-4EF4-9E67-B567F731CE68}" type="slidenum">
              <a:rPr lang="de-CH" smtClean="0">
                <a:solidFill>
                  <a:srgbClr val="000000"/>
                </a:solidFill>
              </a:rPr>
              <a:pPr/>
              <a:t>6</a:t>
            </a:fld>
            <a:endParaRPr lang="de-CH">
              <a:solidFill>
                <a:srgbClr val="000000"/>
              </a:solidFill>
            </a:endParaRPr>
          </a:p>
        </p:txBody>
      </p:sp>
      <p:sp>
        <p:nvSpPr>
          <p:cNvPr id="5" name="Title 4">
            <a:extLst>
              <a:ext uri="{FF2B5EF4-FFF2-40B4-BE49-F238E27FC236}">
                <a16:creationId xmlns:a16="http://schemas.microsoft.com/office/drawing/2014/main" id="{A1D13B91-65AD-5697-6458-3E9AA52CAF42}"/>
              </a:ext>
            </a:extLst>
          </p:cNvPr>
          <p:cNvSpPr>
            <a:spLocks noGrp="1"/>
          </p:cNvSpPr>
          <p:nvPr>
            <p:ph type="title"/>
          </p:nvPr>
        </p:nvSpPr>
        <p:spPr/>
        <p:txBody>
          <a:bodyPr/>
          <a:lstStyle/>
          <a:p>
            <a:r>
              <a:rPr lang="de-CH">
                <a:solidFill>
                  <a:srgbClr val="C00000"/>
                </a:solidFill>
              </a:rPr>
              <a:t>To-Be </a:t>
            </a:r>
            <a:r>
              <a:rPr lang="de-CH" err="1">
                <a:solidFill>
                  <a:srgbClr val="C00000"/>
                </a:solidFill>
              </a:rPr>
              <a:t>Process</a:t>
            </a:r>
            <a:r>
              <a:rPr lang="de-CH"/>
              <a:t> </a:t>
            </a:r>
          </a:p>
        </p:txBody>
      </p:sp>
      <p:sp>
        <p:nvSpPr>
          <p:cNvPr id="6" name="Text Placeholder 5">
            <a:extLst>
              <a:ext uri="{FF2B5EF4-FFF2-40B4-BE49-F238E27FC236}">
                <a16:creationId xmlns:a16="http://schemas.microsoft.com/office/drawing/2014/main" id="{075B97DC-596E-E698-069F-D535C09A9C9C}"/>
              </a:ext>
            </a:extLst>
          </p:cNvPr>
          <p:cNvSpPr>
            <a:spLocks noGrp="1"/>
          </p:cNvSpPr>
          <p:nvPr>
            <p:ph type="body" idx="1"/>
          </p:nvPr>
        </p:nvSpPr>
        <p:spPr/>
        <p:txBody>
          <a:bodyPr/>
          <a:lstStyle/>
          <a:p>
            <a:r>
              <a:rPr lang="en-US" b="1"/>
              <a:t>Through the transformation of the process </a:t>
            </a:r>
          </a:p>
          <a:p>
            <a:pPr>
              <a:lnSpc>
                <a:spcPct val="100000"/>
              </a:lnSpc>
              <a:spcBef>
                <a:spcPts val="0"/>
              </a:spcBef>
            </a:pPr>
            <a:endParaRPr lang="en-US"/>
          </a:p>
          <a:p>
            <a:pPr marL="342900" indent="-342900">
              <a:buFont typeface="Wingdings" panose="05000000000000000000" pitchFamily="2" charset="2"/>
              <a:buChar char="Ø"/>
            </a:pPr>
            <a:r>
              <a:rPr lang="en-US"/>
              <a:t>A certain degree of automation could be achieved </a:t>
            </a:r>
          </a:p>
          <a:p>
            <a:pPr marL="342900" indent="-342900">
              <a:buFont typeface="Wingdings" panose="05000000000000000000" pitchFamily="2" charset="2"/>
              <a:buChar char="Ø"/>
            </a:pPr>
            <a:r>
              <a:rPr lang="en-US"/>
              <a:t>Customer experience and service have been improved </a:t>
            </a:r>
          </a:p>
          <a:p>
            <a:pPr marL="342900" indent="-342900">
              <a:buFont typeface="Wingdings" panose="05000000000000000000" pitchFamily="2" charset="2"/>
              <a:buChar char="Ø"/>
            </a:pPr>
            <a:r>
              <a:rPr lang="en-US"/>
              <a:t>Lead times are shortened, and the risk of errors is reduced</a:t>
            </a:r>
          </a:p>
          <a:p>
            <a:pPr marL="342900" indent="-342900">
              <a:buFont typeface="Wingdings" panose="05000000000000000000" pitchFamily="2" charset="2"/>
              <a:buChar char="Ø"/>
            </a:pPr>
            <a:r>
              <a:rPr lang="en-US"/>
              <a:t>The potential for new customer acquisition is increased </a:t>
            </a:r>
            <a:endParaRPr lang="de-CH"/>
          </a:p>
        </p:txBody>
      </p:sp>
    </p:spTree>
    <p:extLst>
      <p:ext uri="{BB962C8B-B14F-4D97-AF65-F5344CB8AC3E}">
        <p14:creationId xmlns:p14="http://schemas.microsoft.com/office/powerpoint/2010/main" val="3007369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23472A-2FB7-5B71-CBC3-74E836EBB77D}"/>
              </a:ext>
            </a:extLst>
          </p:cNvPr>
          <p:cNvSpPr>
            <a:spLocks noGrp="1"/>
          </p:cNvSpPr>
          <p:nvPr>
            <p:ph type="dt" sz="half" idx="10"/>
          </p:nvPr>
        </p:nvSpPr>
        <p:spPr/>
        <p:txBody>
          <a:bodyPr/>
          <a:lstStyle/>
          <a:p>
            <a:fld id="{5E48492E-72D1-4785-9351-8AE1E40FBA2D}" type="datetime1">
              <a:rPr lang="de-CH" smtClean="0">
                <a:solidFill>
                  <a:srgbClr val="000000"/>
                </a:solidFill>
              </a:rPr>
              <a:t>06.06.2022</a:t>
            </a:fld>
            <a:endParaRPr lang="de-CH">
              <a:solidFill>
                <a:srgbClr val="000000"/>
              </a:solidFill>
            </a:endParaRPr>
          </a:p>
        </p:txBody>
      </p:sp>
      <p:sp>
        <p:nvSpPr>
          <p:cNvPr id="3" name="Footer Placeholder 2">
            <a:extLst>
              <a:ext uri="{FF2B5EF4-FFF2-40B4-BE49-F238E27FC236}">
                <a16:creationId xmlns:a16="http://schemas.microsoft.com/office/drawing/2014/main" id="{5DCAAE0E-F922-3802-AA8E-7714BD276A4E}"/>
              </a:ext>
            </a:extLst>
          </p:cNvPr>
          <p:cNvSpPr>
            <a:spLocks noGrp="1"/>
          </p:cNvSpPr>
          <p:nvPr>
            <p:ph type="ftr" sz="quarter" idx="11"/>
          </p:nvPr>
        </p:nvSpPr>
        <p:spPr/>
        <p:txBody>
          <a:bodyPr/>
          <a:lstStyle/>
          <a:p>
            <a:r>
              <a:rPr lang="de-CH" err="1">
                <a:solidFill>
                  <a:srgbClr val="000000"/>
                </a:solidFill>
              </a:rPr>
              <a:t>MSc</a:t>
            </a:r>
            <a:r>
              <a:rPr lang="de-CH">
                <a:solidFill>
                  <a:srgbClr val="000000"/>
                </a:solidFill>
              </a:rPr>
              <a:t> BIS: </a:t>
            </a:r>
            <a:r>
              <a:rPr lang="de-CH" err="1">
                <a:solidFill>
                  <a:srgbClr val="000000"/>
                </a:solidFill>
              </a:rPr>
              <a:t>DigiBP</a:t>
            </a:r>
            <a:r>
              <a:rPr lang="de-CH">
                <a:solidFill>
                  <a:srgbClr val="000000"/>
                </a:solidFill>
              </a:rPr>
              <a:t> Group Project</a:t>
            </a:r>
          </a:p>
        </p:txBody>
      </p:sp>
      <p:sp>
        <p:nvSpPr>
          <p:cNvPr id="4" name="Slide Number Placeholder 3">
            <a:extLst>
              <a:ext uri="{FF2B5EF4-FFF2-40B4-BE49-F238E27FC236}">
                <a16:creationId xmlns:a16="http://schemas.microsoft.com/office/drawing/2014/main" id="{42129F63-5A00-1DB5-7D7E-31DA50FB1B82}"/>
              </a:ext>
            </a:extLst>
          </p:cNvPr>
          <p:cNvSpPr>
            <a:spLocks noGrp="1"/>
          </p:cNvSpPr>
          <p:nvPr>
            <p:ph type="sldNum" sz="quarter" idx="12"/>
          </p:nvPr>
        </p:nvSpPr>
        <p:spPr/>
        <p:txBody>
          <a:bodyPr/>
          <a:lstStyle/>
          <a:p>
            <a:fld id="{351188DD-6605-4EF4-9E67-B567F731CE68}" type="slidenum">
              <a:rPr lang="de-CH" smtClean="0">
                <a:solidFill>
                  <a:srgbClr val="000000"/>
                </a:solidFill>
              </a:rPr>
              <a:pPr/>
              <a:t>7</a:t>
            </a:fld>
            <a:endParaRPr lang="de-CH">
              <a:solidFill>
                <a:srgbClr val="000000"/>
              </a:solidFill>
            </a:endParaRPr>
          </a:p>
        </p:txBody>
      </p:sp>
      <p:sp>
        <p:nvSpPr>
          <p:cNvPr id="5" name="Title 4">
            <a:extLst>
              <a:ext uri="{FF2B5EF4-FFF2-40B4-BE49-F238E27FC236}">
                <a16:creationId xmlns:a16="http://schemas.microsoft.com/office/drawing/2014/main" id="{A1D13B91-65AD-5697-6458-3E9AA52CAF42}"/>
              </a:ext>
            </a:extLst>
          </p:cNvPr>
          <p:cNvSpPr>
            <a:spLocks noGrp="1"/>
          </p:cNvSpPr>
          <p:nvPr>
            <p:ph type="title"/>
          </p:nvPr>
        </p:nvSpPr>
        <p:spPr/>
        <p:txBody>
          <a:bodyPr/>
          <a:lstStyle/>
          <a:p>
            <a:r>
              <a:rPr lang="de-CH" dirty="0">
                <a:solidFill>
                  <a:srgbClr val="C00000"/>
                </a:solidFill>
              </a:rPr>
              <a:t>To-Be </a:t>
            </a:r>
            <a:r>
              <a:rPr lang="de-CH" dirty="0" err="1">
                <a:solidFill>
                  <a:srgbClr val="C00000"/>
                </a:solidFill>
              </a:rPr>
              <a:t>Process</a:t>
            </a:r>
            <a:r>
              <a:rPr lang="de-CH" dirty="0">
                <a:solidFill>
                  <a:srgbClr val="C00000"/>
                </a:solidFill>
              </a:rPr>
              <a:t> - Demonstration</a:t>
            </a:r>
            <a:endParaRPr lang="de-CH" dirty="0"/>
          </a:p>
        </p:txBody>
      </p:sp>
      <p:sp>
        <p:nvSpPr>
          <p:cNvPr id="6" name="Text Placeholder 5">
            <a:extLst>
              <a:ext uri="{FF2B5EF4-FFF2-40B4-BE49-F238E27FC236}">
                <a16:creationId xmlns:a16="http://schemas.microsoft.com/office/drawing/2014/main" id="{075B97DC-596E-E698-069F-D535C09A9C9C}"/>
              </a:ext>
            </a:extLst>
          </p:cNvPr>
          <p:cNvSpPr>
            <a:spLocks noGrp="1"/>
          </p:cNvSpPr>
          <p:nvPr>
            <p:ph type="body" idx="1"/>
          </p:nvPr>
        </p:nvSpPr>
        <p:spPr>
          <a:xfrm>
            <a:off x="925998" y="2052439"/>
            <a:ext cx="11582969" cy="4968552"/>
          </a:xfrm>
        </p:spPr>
        <p:txBody>
          <a:bodyPr/>
          <a:lstStyle/>
          <a:p>
            <a:endParaRPr lang="de-CH" dirty="0"/>
          </a:p>
          <a:p>
            <a:endParaRPr lang="de-CH" dirty="0"/>
          </a:p>
          <a:p>
            <a:endParaRPr lang="de-CH" dirty="0"/>
          </a:p>
          <a:p>
            <a:endParaRPr lang="de-CH" dirty="0"/>
          </a:p>
          <a:p>
            <a:endParaRPr lang="de-CH" dirty="0"/>
          </a:p>
          <a:p>
            <a:endParaRPr lang="de-CH" dirty="0"/>
          </a:p>
          <a:p>
            <a:endParaRPr lang="de-CH" dirty="0"/>
          </a:p>
        </p:txBody>
      </p:sp>
      <p:pic>
        <p:nvPicPr>
          <p:cNvPr id="8" name="videopresentation2-schneller_0VJsEugy">
            <a:hlinkClick r:id="" action="ppaction://media"/>
            <a:extLst>
              <a:ext uri="{FF2B5EF4-FFF2-40B4-BE49-F238E27FC236}">
                <a16:creationId xmlns:a16="http://schemas.microsoft.com/office/drawing/2014/main" id="{D5AEC836-9FDB-3DF2-3112-2BFE5FA2FA7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
            <a:ext cx="13442950" cy="7561659"/>
          </a:xfrm>
          <a:prstGeom prst="rect">
            <a:avLst/>
          </a:prstGeom>
        </p:spPr>
      </p:pic>
    </p:spTree>
    <p:extLst>
      <p:ext uri="{BB962C8B-B14F-4D97-AF65-F5344CB8AC3E}">
        <p14:creationId xmlns:p14="http://schemas.microsoft.com/office/powerpoint/2010/main" val="95750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327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23472A-2FB7-5B71-CBC3-74E836EBB77D}"/>
              </a:ext>
            </a:extLst>
          </p:cNvPr>
          <p:cNvSpPr>
            <a:spLocks noGrp="1"/>
          </p:cNvSpPr>
          <p:nvPr>
            <p:ph type="dt" sz="half" idx="10"/>
          </p:nvPr>
        </p:nvSpPr>
        <p:spPr/>
        <p:txBody>
          <a:bodyPr/>
          <a:lstStyle/>
          <a:p>
            <a:fld id="{5E48492E-72D1-4785-9351-8AE1E40FBA2D}" type="datetime1">
              <a:rPr lang="de-CH" smtClean="0">
                <a:solidFill>
                  <a:srgbClr val="000000"/>
                </a:solidFill>
              </a:rPr>
              <a:t>06.06.2022</a:t>
            </a:fld>
            <a:endParaRPr lang="de-CH">
              <a:solidFill>
                <a:srgbClr val="000000"/>
              </a:solidFill>
            </a:endParaRPr>
          </a:p>
        </p:txBody>
      </p:sp>
      <p:sp>
        <p:nvSpPr>
          <p:cNvPr id="3" name="Footer Placeholder 2">
            <a:extLst>
              <a:ext uri="{FF2B5EF4-FFF2-40B4-BE49-F238E27FC236}">
                <a16:creationId xmlns:a16="http://schemas.microsoft.com/office/drawing/2014/main" id="{5DCAAE0E-F922-3802-AA8E-7714BD276A4E}"/>
              </a:ext>
            </a:extLst>
          </p:cNvPr>
          <p:cNvSpPr>
            <a:spLocks noGrp="1"/>
          </p:cNvSpPr>
          <p:nvPr>
            <p:ph type="ftr" sz="quarter" idx="11"/>
          </p:nvPr>
        </p:nvSpPr>
        <p:spPr/>
        <p:txBody>
          <a:bodyPr/>
          <a:lstStyle/>
          <a:p>
            <a:r>
              <a:rPr lang="de-CH" err="1">
                <a:solidFill>
                  <a:srgbClr val="000000"/>
                </a:solidFill>
              </a:rPr>
              <a:t>MSc</a:t>
            </a:r>
            <a:r>
              <a:rPr lang="de-CH">
                <a:solidFill>
                  <a:srgbClr val="000000"/>
                </a:solidFill>
              </a:rPr>
              <a:t> BIS: </a:t>
            </a:r>
            <a:r>
              <a:rPr lang="de-CH" err="1">
                <a:solidFill>
                  <a:srgbClr val="000000"/>
                </a:solidFill>
              </a:rPr>
              <a:t>DigiBP</a:t>
            </a:r>
            <a:r>
              <a:rPr lang="de-CH">
                <a:solidFill>
                  <a:srgbClr val="000000"/>
                </a:solidFill>
              </a:rPr>
              <a:t> Group Project</a:t>
            </a:r>
          </a:p>
        </p:txBody>
      </p:sp>
      <p:sp>
        <p:nvSpPr>
          <p:cNvPr id="4" name="Slide Number Placeholder 3">
            <a:extLst>
              <a:ext uri="{FF2B5EF4-FFF2-40B4-BE49-F238E27FC236}">
                <a16:creationId xmlns:a16="http://schemas.microsoft.com/office/drawing/2014/main" id="{42129F63-5A00-1DB5-7D7E-31DA50FB1B82}"/>
              </a:ext>
            </a:extLst>
          </p:cNvPr>
          <p:cNvSpPr>
            <a:spLocks noGrp="1"/>
          </p:cNvSpPr>
          <p:nvPr>
            <p:ph type="sldNum" sz="quarter" idx="12"/>
          </p:nvPr>
        </p:nvSpPr>
        <p:spPr/>
        <p:txBody>
          <a:bodyPr/>
          <a:lstStyle/>
          <a:p>
            <a:fld id="{351188DD-6605-4EF4-9E67-B567F731CE68}" type="slidenum">
              <a:rPr lang="de-CH" smtClean="0">
                <a:solidFill>
                  <a:srgbClr val="000000"/>
                </a:solidFill>
              </a:rPr>
              <a:pPr/>
              <a:t>8</a:t>
            </a:fld>
            <a:endParaRPr lang="de-CH">
              <a:solidFill>
                <a:srgbClr val="000000"/>
              </a:solidFill>
            </a:endParaRPr>
          </a:p>
        </p:txBody>
      </p:sp>
      <p:sp>
        <p:nvSpPr>
          <p:cNvPr id="5" name="Title 4">
            <a:extLst>
              <a:ext uri="{FF2B5EF4-FFF2-40B4-BE49-F238E27FC236}">
                <a16:creationId xmlns:a16="http://schemas.microsoft.com/office/drawing/2014/main" id="{A1D13B91-65AD-5697-6458-3E9AA52CAF42}"/>
              </a:ext>
            </a:extLst>
          </p:cNvPr>
          <p:cNvSpPr>
            <a:spLocks noGrp="1"/>
          </p:cNvSpPr>
          <p:nvPr>
            <p:ph type="title"/>
          </p:nvPr>
        </p:nvSpPr>
        <p:spPr/>
        <p:txBody>
          <a:bodyPr/>
          <a:lstStyle/>
          <a:p>
            <a:r>
              <a:rPr lang="de-CH">
                <a:solidFill>
                  <a:srgbClr val="C00000"/>
                </a:solidFill>
              </a:rPr>
              <a:t>Questions?</a:t>
            </a:r>
            <a:endParaRPr lang="de-CH"/>
          </a:p>
        </p:txBody>
      </p:sp>
      <p:sp>
        <p:nvSpPr>
          <p:cNvPr id="6" name="Text Placeholder 5">
            <a:extLst>
              <a:ext uri="{FF2B5EF4-FFF2-40B4-BE49-F238E27FC236}">
                <a16:creationId xmlns:a16="http://schemas.microsoft.com/office/drawing/2014/main" id="{075B97DC-596E-E698-069F-D535C09A9C9C}"/>
              </a:ext>
            </a:extLst>
          </p:cNvPr>
          <p:cNvSpPr>
            <a:spLocks noGrp="1"/>
          </p:cNvSpPr>
          <p:nvPr>
            <p:ph type="body" idx="1"/>
          </p:nvPr>
        </p:nvSpPr>
        <p:spPr>
          <a:xfrm>
            <a:off x="925998" y="2052439"/>
            <a:ext cx="11582969" cy="4968552"/>
          </a:xfrm>
        </p:spPr>
        <p:txBody>
          <a:bodyPr/>
          <a:lstStyle/>
          <a:p>
            <a:endParaRPr lang="de-CH"/>
          </a:p>
          <a:p>
            <a:endParaRPr lang="de-CH"/>
          </a:p>
          <a:p>
            <a:endParaRPr lang="de-CH"/>
          </a:p>
          <a:p>
            <a:endParaRPr lang="de-CH"/>
          </a:p>
          <a:p>
            <a:endParaRPr lang="de-CH"/>
          </a:p>
        </p:txBody>
      </p:sp>
      <p:pic>
        <p:nvPicPr>
          <p:cNvPr id="16" name="Picture 15" descr="Question marks in a line and one question mark is lit">
            <a:extLst>
              <a:ext uri="{FF2B5EF4-FFF2-40B4-BE49-F238E27FC236}">
                <a16:creationId xmlns:a16="http://schemas.microsoft.com/office/drawing/2014/main" id="{F685DC6F-B11B-BCDD-78BB-F757DA97286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49960" y="2048397"/>
            <a:ext cx="6535043" cy="4356695"/>
          </a:xfrm>
          <a:prstGeom prst="rect">
            <a:avLst/>
          </a:prstGeom>
        </p:spPr>
      </p:pic>
    </p:spTree>
    <p:extLst>
      <p:ext uri="{BB962C8B-B14F-4D97-AF65-F5344CB8AC3E}">
        <p14:creationId xmlns:p14="http://schemas.microsoft.com/office/powerpoint/2010/main" val="1672812508"/>
      </p:ext>
    </p:extLst>
  </p:cSld>
  <p:clrMapOvr>
    <a:masterClrMapping/>
  </p:clrMapOvr>
</p:sld>
</file>

<file path=ppt/theme/theme1.xml><?xml version="1.0" encoding="utf-8"?>
<a:theme xmlns:a="http://schemas.openxmlformats.org/drawingml/2006/main" name="Präsentation1">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enutzerdefiniert 3">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lnDef>
    <a:txDef>
      <a:spPr>
        <a:noFill/>
      </a:spPr>
      <a:bodyPr wrap="square" lIns="0" tIns="0" rIns="0" bIns="0" rtlCol="0" anchor="ctr" anchorCtr="0">
        <a:spAutoFit/>
      </a:bodyPr>
      <a:lstStyle>
        <a:defPPr algn="l">
          <a:defRPr dirty="0"/>
        </a:defPPr>
      </a:lstStyle>
    </a:txDef>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FHNW_16x9_de.potx  -  Schreibgeschützt" id="{6EC3915E-21A6-4E57-ABB3-16A2B2CBD136}" vid="{9606B786-74EF-4F65-B5FF-B64FD287D226}"/>
    </a:ext>
  </a:extLst>
</a:theme>
</file>

<file path=ppt/theme/theme2.xml><?xml version="1.0" encoding="utf-8"?>
<a:theme xmlns:a="http://schemas.openxmlformats.org/drawingml/2006/main" name="Lariss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852F744BB07761419F75012B3255E4BC" ma:contentTypeVersion="11" ma:contentTypeDescription="Ein neues Dokument erstellen." ma:contentTypeScope="" ma:versionID="fe04c5d769340fad0945750827f8c4c4">
  <xsd:schema xmlns:xsd="http://www.w3.org/2001/XMLSchema" xmlns:xs="http://www.w3.org/2001/XMLSchema" xmlns:p="http://schemas.microsoft.com/office/2006/metadata/properties" xmlns:ns2="6b85e062-bd32-4fef-a078-c6af002ed178" targetNamespace="http://schemas.microsoft.com/office/2006/metadata/properties" ma:root="true" ma:fieldsID="4ede88ca98d5ddea8af9afadf9d7d472" ns2:_="">
    <xsd:import namespace="6b85e062-bd32-4fef-a078-c6af002ed178"/>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b85e062-bd32-4fef-a078-c6af002ed17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FD5CF6-EC52-4CA5-A44E-A2E8F3982CCE}">
  <ds:schemaRefs>
    <ds:schemaRef ds:uri="6b85e062-bd32-4fef-a078-c6af002ed17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B7C1DACA-4A9B-4B69-9C73-BBCAE93069E9}">
  <ds:schemaRefs>
    <ds:schemaRef ds:uri="6b85e062-bd32-4fef-a078-c6af002ed178"/>
    <ds:schemaRef ds:uri="http://purl.org/dc/elements/1.1/"/>
    <ds:schemaRef ds:uri="http://www.w3.org/XML/1998/namespace"/>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ACB66883-B833-4940-B465-ECF3E3EA8E6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Praesentation-Vorlage-16x9_DE</Template>
  <TotalTime>0</TotalTime>
  <Words>585</Words>
  <Application>Microsoft Office PowerPoint</Application>
  <PresentationFormat>Custom</PresentationFormat>
  <Paragraphs>102</Paragraphs>
  <Slides>8</Slides>
  <Notes>5</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Wingdings</vt:lpstr>
      <vt:lpstr>Calibri</vt:lpstr>
      <vt:lpstr>Präsentation1</vt:lpstr>
      <vt:lpstr>Digitalisation of the  client acquisation process at the  Swiss Construction Association Pension Fund </vt:lpstr>
      <vt:lpstr>Agenda </vt:lpstr>
      <vt:lpstr>Project sponsor  - Swiss Construction Association Pension Fund </vt:lpstr>
      <vt:lpstr>As-Is Process</vt:lpstr>
      <vt:lpstr>To-Be Process </vt:lpstr>
      <vt:lpstr>To-Be Process </vt:lpstr>
      <vt:lpstr>To-Be Process - Demonstration</vt:lpstr>
      <vt:lpstr>Questions?</vt:lpstr>
    </vt:vector>
  </TitlesOfParts>
  <Company>Fachhochschule Nordwestschweiz</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Anja Brönnimann</dc:creator>
  <cp:lastModifiedBy>Yesim</cp:lastModifiedBy>
  <cp:revision>9</cp:revision>
  <dcterms:created xsi:type="dcterms:W3CDTF">2022-01-04T14:40:27Z</dcterms:created>
  <dcterms:modified xsi:type="dcterms:W3CDTF">2022-06-06T16:34:34Z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0x010100852F744BB07761419F75012B3255E4BC</vt:lpwstr>
  </property>
</Properties>
</file>

<file path=docProps/thumbnail.jpeg>
</file>